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76" r:id="rId3"/>
    <p:sldId id="259" r:id="rId4"/>
    <p:sldId id="265" r:id="rId5"/>
    <p:sldId id="260" r:id="rId6"/>
    <p:sldId id="271" r:id="rId7"/>
    <p:sldId id="261" r:id="rId8"/>
    <p:sldId id="264" r:id="rId9"/>
    <p:sldId id="266" r:id="rId10"/>
    <p:sldId id="277" r:id="rId11"/>
    <p:sldId id="275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687C8-6DCE-462C-B26E-90A05D5E3B22}" type="datetimeFigureOut">
              <a:rPr lang="vi-VN" smtClean="0"/>
              <a:t>03/09/2021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BA1E5-1D17-400A-A808-71F9DF7F8A4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676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CACBEF-9A38-467C-85E4-093660E8678F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58585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0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1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22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264F-0CC4-4FEB-8375-683CDB0AC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55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6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1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2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5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0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6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4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22DA9-D83A-429D-BE11-AE09F9E0996F}" type="datetimeFigureOut">
              <a:rPr lang="en-US" smtClean="0"/>
              <a:t>09/03/2021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A0355-7D27-4B3F-9DE0-F9FFC6D45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0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2"/>
          <p:cNvSpPr/>
          <p:nvPr/>
        </p:nvSpPr>
        <p:spPr>
          <a:xfrm>
            <a:off x="627784" y="1618022"/>
            <a:ext cx="11287125" cy="22685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847" tIns="54423" rIns="108847" bIns="54423">
            <a:spAutoFit/>
          </a:bodyPr>
          <a:lstStyle/>
          <a:p>
            <a:pPr>
              <a:defRPr/>
            </a:pPr>
            <a:r>
              <a:rPr lang="en-US" sz="3386" b="1" spc="-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/>
                <a:ea typeface="DejaVu Sans"/>
              </a:rPr>
              <a:t>BÀI 6:</a:t>
            </a:r>
            <a:endParaRPr lang="en-US" sz="3386" b="1" spc="-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5321" b="1" spc="-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/>
              </a:rPr>
              <a:t>ĐƠN CHẤT_HỢP CHẤT_PHÂN TỬ (TIẾT </a:t>
            </a:r>
            <a:r>
              <a:rPr lang="en-US" sz="5321" b="1" spc="-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/>
              </a:rPr>
              <a:t>2)</a:t>
            </a:r>
            <a:endParaRPr lang="en-US" sz="5321" spc="-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9677400" y="152400"/>
            <a:ext cx="2209800" cy="1219200"/>
            <a:chOff x="2064" y="3168"/>
            <a:chExt cx="1824" cy="1039"/>
          </a:xfrm>
        </p:grpSpPr>
        <p:sp>
          <p:nvSpPr>
            <p:cNvPr id="4" name="Freeform 12"/>
            <p:cNvSpPr>
              <a:spLocks/>
            </p:cNvSpPr>
            <p:nvPr/>
          </p:nvSpPr>
          <p:spPr bwMode="auto">
            <a:xfrm>
              <a:off x="2064" y="3360"/>
              <a:ext cx="1824" cy="761"/>
            </a:xfrm>
            <a:custGeom>
              <a:avLst/>
              <a:gdLst>
                <a:gd name="T0" fmla="*/ 4 w 3648"/>
                <a:gd name="T1" fmla="*/ 1 h 1521"/>
                <a:gd name="T2" fmla="*/ 4 w 3648"/>
                <a:gd name="T3" fmla="*/ 1 h 1521"/>
                <a:gd name="T4" fmla="*/ 3 w 3648"/>
                <a:gd name="T5" fmla="*/ 1 h 1521"/>
                <a:gd name="T6" fmla="*/ 3 w 3648"/>
                <a:gd name="T7" fmla="*/ 1 h 1521"/>
                <a:gd name="T8" fmla="*/ 3 w 3648"/>
                <a:gd name="T9" fmla="*/ 1 h 1521"/>
                <a:gd name="T10" fmla="*/ 3 w 3648"/>
                <a:gd name="T11" fmla="*/ 1 h 1521"/>
                <a:gd name="T12" fmla="*/ 3 w 3648"/>
                <a:gd name="T13" fmla="*/ 1 h 1521"/>
                <a:gd name="T14" fmla="*/ 2 w 3648"/>
                <a:gd name="T15" fmla="*/ 1 h 1521"/>
                <a:gd name="T16" fmla="*/ 2 w 3648"/>
                <a:gd name="T17" fmla="*/ 1 h 1521"/>
                <a:gd name="T18" fmla="*/ 2 w 3648"/>
                <a:gd name="T19" fmla="*/ 1 h 1521"/>
                <a:gd name="T20" fmla="*/ 2 w 3648"/>
                <a:gd name="T21" fmla="*/ 1 h 1521"/>
                <a:gd name="T22" fmla="*/ 2 w 3648"/>
                <a:gd name="T23" fmla="*/ 1 h 1521"/>
                <a:gd name="T24" fmla="*/ 2 w 3648"/>
                <a:gd name="T25" fmla="*/ 1 h 1521"/>
                <a:gd name="T26" fmla="*/ 2 w 3648"/>
                <a:gd name="T27" fmla="*/ 1 h 1521"/>
                <a:gd name="T28" fmla="*/ 2 w 3648"/>
                <a:gd name="T29" fmla="*/ 1 h 1521"/>
                <a:gd name="T30" fmla="*/ 2 w 3648"/>
                <a:gd name="T31" fmla="*/ 1 h 1521"/>
                <a:gd name="T32" fmla="*/ 2 w 3648"/>
                <a:gd name="T33" fmla="*/ 1 h 1521"/>
                <a:gd name="T34" fmla="*/ 2 w 3648"/>
                <a:gd name="T35" fmla="*/ 0 h 1521"/>
                <a:gd name="T36" fmla="*/ 2 w 3648"/>
                <a:gd name="T37" fmla="*/ 1 h 1521"/>
                <a:gd name="T38" fmla="*/ 1 w 3648"/>
                <a:gd name="T39" fmla="*/ 1 h 1521"/>
                <a:gd name="T40" fmla="*/ 1 w 3648"/>
                <a:gd name="T41" fmla="*/ 1 h 1521"/>
                <a:gd name="T42" fmla="*/ 1 w 3648"/>
                <a:gd name="T43" fmla="*/ 1 h 1521"/>
                <a:gd name="T44" fmla="*/ 1 w 3648"/>
                <a:gd name="T45" fmla="*/ 1 h 1521"/>
                <a:gd name="T46" fmla="*/ 1 w 3648"/>
                <a:gd name="T47" fmla="*/ 1 h 1521"/>
                <a:gd name="T48" fmla="*/ 1 w 3648"/>
                <a:gd name="T49" fmla="*/ 2 h 1521"/>
                <a:gd name="T50" fmla="*/ 1 w 3648"/>
                <a:gd name="T51" fmla="*/ 1 h 1521"/>
                <a:gd name="T52" fmla="*/ 1 w 3648"/>
                <a:gd name="T53" fmla="*/ 1 h 1521"/>
                <a:gd name="T54" fmla="*/ 1 w 3648"/>
                <a:gd name="T55" fmla="*/ 1 h 1521"/>
                <a:gd name="T56" fmla="*/ 1 w 3648"/>
                <a:gd name="T57" fmla="*/ 1 h 1521"/>
                <a:gd name="T58" fmla="*/ 2 w 3648"/>
                <a:gd name="T59" fmla="*/ 1 h 1521"/>
                <a:gd name="T60" fmla="*/ 1 w 3648"/>
                <a:gd name="T61" fmla="*/ 2 h 1521"/>
                <a:gd name="T62" fmla="*/ 1 w 3648"/>
                <a:gd name="T63" fmla="*/ 2 h 1521"/>
                <a:gd name="T64" fmla="*/ 2 w 3648"/>
                <a:gd name="T65" fmla="*/ 2 h 1521"/>
                <a:gd name="T66" fmla="*/ 2 w 3648"/>
                <a:gd name="T67" fmla="*/ 2 h 1521"/>
                <a:gd name="T68" fmla="*/ 2 w 3648"/>
                <a:gd name="T69" fmla="*/ 2 h 1521"/>
                <a:gd name="T70" fmla="*/ 2 w 3648"/>
                <a:gd name="T71" fmla="*/ 2 h 1521"/>
                <a:gd name="T72" fmla="*/ 2 w 3648"/>
                <a:gd name="T73" fmla="*/ 2 h 1521"/>
                <a:gd name="T74" fmla="*/ 2 w 3648"/>
                <a:gd name="T75" fmla="*/ 2 h 1521"/>
                <a:gd name="T76" fmla="*/ 2 w 3648"/>
                <a:gd name="T77" fmla="*/ 2 h 1521"/>
                <a:gd name="T78" fmla="*/ 2 w 3648"/>
                <a:gd name="T79" fmla="*/ 2 h 1521"/>
                <a:gd name="T80" fmla="*/ 3 w 3648"/>
                <a:gd name="T81" fmla="*/ 2 h 1521"/>
                <a:gd name="T82" fmla="*/ 3 w 3648"/>
                <a:gd name="T83" fmla="*/ 2 h 1521"/>
                <a:gd name="T84" fmla="*/ 3 w 3648"/>
                <a:gd name="T85" fmla="*/ 2 h 1521"/>
                <a:gd name="T86" fmla="*/ 3 w 3648"/>
                <a:gd name="T87" fmla="*/ 2 h 1521"/>
                <a:gd name="T88" fmla="*/ 3 w 3648"/>
                <a:gd name="T89" fmla="*/ 2 h 1521"/>
                <a:gd name="T90" fmla="*/ 4 w 3648"/>
                <a:gd name="T91" fmla="*/ 2 h 1521"/>
                <a:gd name="T92" fmla="*/ 4 w 3648"/>
                <a:gd name="T93" fmla="*/ 2 h 152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648" h="1521">
                  <a:moveTo>
                    <a:pt x="3648" y="376"/>
                  </a:moveTo>
                  <a:lnTo>
                    <a:pt x="3580" y="400"/>
                  </a:lnTo>
                  <a:lnTo>
                    <a:pt x="3507" y="429"/>
                  </a:lnTo>
                  <a:lnTo>
                    <a:pt x="3433" y="455"/>
                  </a:lnTo>
                  <a:lnTo>
                    <a:pt x="3358" y="483"/>
                  </a:lnTo>
                  <a:lnTo>
                    <a:pt x="3280" y="509"/>
                  </a:lnTo>
                  <a:lnTo>
                    <a:pt x="3204" y="535"/>
                  </a:lnTo>
                  <a:lnTo>
                    <a:pt x="3126" y="564"/>
                  </a:lnTo>
                  <a:lnTo>
                    <a:pt x="3047" y="588"/>
                  </a:lnTo>
                  <a:lnTo>
                    <a:pt x="2969" y="612"/>
                  </a:lnTo>
                  <a:lnTo>
                    <a:pt x="2891" y="638"/>
                  </a:lnTo>
                  <a:lnTo>
                    <a:pt x="2812" y="660"/>
                  </a:lnTo>
                  <a:lnTo>
                    <a:pt x="2734" y="685"/>
                  </a:lnTo>
                  <a:lnTo>
                    <a:pt x="2660" y="709"/>
                  </a:lnTo>
                  <a:lnTo>
                    <a:pt x="2584" y="727"/>
                  </a:lnTo>
                  <a:lnTo>
                    <a:pt x="2512" y="747"/>
                  </a:lnTo>
                  <a:lnTo>
                    <a:pt x="2438" y="764"/>
                  </a:lnTo>
                  <a:lnTo>
                    <a:pt x="2368" y="781"/>
                  </a:lnTo>
                  <a:lnTo>
                    <a:pt x="2301" y="797"/>
                  </a:lnTo>
                  <a:lnTo>
                    <a:pt x="2235" y="814"/>
                  </a:lnTo>
                  <a:lnTo>
                    <a:pt x="2172" y="827"/>
                  </a:lnTo>
                  <a:lnTo>
                    <a:pt x="2111" y="838"/>
                  </a:lnTo>
                  <a:lnTo>
                    <a:pt x="2055" y="844"/>
                  </a:lnTo>
                  <a:lnTo>
                    <a:pt x="2002" y="849"/>
                  </a:lnTo>
                  <a:lnTo>
                    <a:pt x="1955" y="857"/>
                  </a:lnTo>
                  <a:lnTo>
                    <a:pt x="1911" y="858"/>
                  </a:lnTo>
                  <a:lnTo>
                    <a:pt x="1868" y="858"/>
                  </a:lnTo>
                  <a:lnTo>
                    <a:pt x="1831" y="857"/>
                  </a:lnTo>
                  <a:lnTo>
                    <a:pt x="1800" y="849"/>
                  </a:lnTo>
                  <a:lnTo>
                    <a:pt x="1772" y="844"/>
                  </a:lnTo>
                  <a:lnTo>
                    <a:pt x="1754" y="838"/>
                  </a:lnTo>
                  <a:lnTo>
                    <a:pt x="1735" y="821"/>
                  </a:lnTo>
                  <a:lnTo>
                    <a:pt x="1728" y="809"/>
                  </a:lnTo>
                  <a:lnTo>
                    <a:pt x="1709" y="760"/>
                  </a:lnTo>
                  <a:lnTo>
                    <a:pt x="1700" y="720"/>
                  </a:lnTo>
                  <a:lnTo>
                    <a:pt x="1707" y="675"/>
                  </a:lnTo>
                  <a:lnTo>
                    <a:pt x="1715" y="633"/>
                  </a:lnTo>
                  <a:lnTo>
                    <a:pt x="1726" y="590"/>
                  </a:lnTo>
                  <a:lnTo>
                    <a:pt x="1733" y="544"/>
                  </a:lnTo>
                  <a:lnTo>
                    <a:pt x="1735" y="496"/>
                  </a:lnTo>
                  <a:lnTo>
                    <a:pt x="1728" y="448"/>
                  </a:lnTo>
                  <a:lnTo>
                    <a:pt x="1696" y="411"/>
                  </a:lnTo>
                  <a:lnTo>
                    <a:pt x="1667" y="376"/>
                  </a:lnTo>
                  <a:lnTo>
                    <a:pt x="1635" y="337"/>
                  </a:lnTo>
                  <a:lnTo>
                    <a:pt x="1608" y="290"/>
                  </a:lnTo>
                  <a:lnTo>
                    <a:pt x="1580" y="246"/>
                  </a:lnTo>
                  <a:lnTo>
                    <a:pt x="1552" y="203"/>
                  </a:lnTo>
                  <a:lnTo>
                    <a:pt x="1521" y="161"/>
                  </a:lnTo>
                  <a:lnTo>
                    <a:pt x="1489" y="120"/>
                  </a:lnTo>
                  <a:lnTo>
                    <a:pt x="1456" y="85"/>
                  </a:lnTo>
                  <a:lnTo>
                    <a:pt x="1421" y="52"/>
                  </a:lnTo>
                  <a:lnTo>
                    <a:pt x="1378" y="26"/>
                  </a:lnTo>
                  <a:lnTo>
                    <a:pt x="1337" y="9"/>
                  </a:lnTo>
                  <a:lnTo>
                    <a:pt x="1288" y="0"/>
                  </a:lnTo>
                  <a:lnTo>
                    <a:pt x="1234" y="0"/>
                  </a:lnTo>
                  <a:lnTo>
                    <a:pt x="1175" y="11"/>
                  </a:lnTo>
                  <a:lnTo>
                    <a:pt x="1108" y="33"/>
                  </a:lnTo>
                  <a:lnTo>
                    <a:pt x="1032" y="57"/>
                  </a:lnTo>
                  <a:lnTo>
                    <a:pt x="966" y="81"/>
                  </a:lnTo>
                  <a:lnTo>
                    <a:pt x="906" y="102"/>
                  </a:lnTo>
                  <a:lnTo>
                    <a:pt x="853" y="120"/>
                  </a:lnTo>
                  <a:lnTo>
                    <a:pt x="808" y="141"/>
                  </a:lnTo>
                  <a:lnTo>
                    <a:pt x="766" y="161"/>
                  </a:lnTo>
                  <a:lnTo>
                    <a:pt x="727" y="179"/>
                  </a:lnTo>
                  <a:lnTo>
                    <a:pt x="692" y="198"/>
                  </a:lnTo>
                  <a:lnTo>
                    <a:pt x="655" y="218"/>
                  </a:lnTo>
                  <a:lnTo>
                    <a:pt x="616" y="235"/>
                  </a:lnTo>
                  <a:lnTo>
                    <a:pt x="575" y="255"/>
                  </a:lnTo>
                  <a:lnTo>
                    <a:pt x="531" y="274"/>
                  </a:lnTo>
                  <a:lnTo>
                    <a:pt x="479" y="294"/>
                  </a:lnTo>
                  <a:lnTo>
                    <a:pt x="424" y="318"/>
                  </a:lnTo>
                  <a:lnTo>
                    <a:pt x="355" y="342"/>
                  </a:lnTo>
                  <a:lnTo>
                    <a:pt x="279" y="364"/>
                  </a:lnTo>
                  <a:lnTo>
                    <a:pt x="0" y="1088"/>
                  </a:lnTo>
                  <a:lnTo>
                    <a:pt x="89" y="1058"/>
                  </a:lnTo>
                  <a:lnTo>
                    <a:pt x="170" y="1025"/>
                  </a:lnTo>
                  <a:lnTo>
                    <a:pt x="250" y="995"/>
                  </a:lnTo>
                  <a:lnTo>
                    <a:pt x="322" y="971"/>
                  </a:lnTo>
                  <a:lnTo>
                    <a:pt x="390" y="945"/>
                  </a:lnTo>
                  <a:lnTo>
                    <a:pt x="453" y="918"/>
                  </a:lnTo>
                  <a:lnTo>
                    <a:pt x="514" y="895"/>
                  </a:lnTo>
                  <a:lnTo>
                    <a:pt x="575" y="875"/>
                  </a:lnTo>
                  <a:lnTo>
                    <a:pt x="633" y="857"/>
                  </a:lnTo>
                  <a:lnTo>
                    <a:pt x="692" y="838"/>
                  </a:lnTo>
                  <a:lnTo>
                    <a:pt x="747" y="816"/>
                  </a:lnTo>
                  <a:lnTo>
                    <a:pt x="805" y="797"/>
                  </a:lnTo>
                  <a:lnTo>
                    <a:pt x="862" y="781"/>
                  </a:lnTo>
                  <a:lnTo>
                    <a:pt x="923" y="766"/>
                  </a:lnTo>
                  <a:lnTo>
                    <a:pt x="984" y="749"/>
                  </a:lnTo>
                  <a:lnTo>
                    <a:pt x="1053" y="734"/>
                  </a:lnTo>
                  <a:lnTo>
                    <a:pt x="1054" y="833"/>
                  </a:lnTo>
                  <a:lnTo>
                    <a:pt x="1041" y="938"/>
                  </a:lnTo>
                  <a:lnTo>
                    <a:pt x="1017" y="1042"/>
                  </a:lnTo>
                  <a:lnTo>
                    <a:pt x="1003" y="1147"/>
                  </a:lnTo>
                  <a:lnTo>
                    <a:pt x="1004" y="1192"/>
                  </a:lnTo>
                  <a:lnTo>
                    <a:pt x="1008" y="1230"/>
                  </a:lnTo>
                  <a:lnTo>
                    <a:pt x="1027" y="1273"/>
                  </a:lnTo>
                  <a:lnTo>
                    <a:pt x="1047" y="1312"/>
                  </a:lnTo>
                  <a:lnTo>
                    <a:pt x="1071" y="1349"/>
                  </a:lnTo>
                  <a:lnTo>
                    <a:pt x="1099" y="1382"/>
                  </a:lnTo>
                  <a:lnTo>
                    <a:pt x="1134" y="1414"/>
                  </a:lnTo>
                  <a:lnTo>
                    <a:pt x="1171" y="1443"/>
                  </a:lnTo>
                  <a:lnTo>
                    <a:pt x="1214" y="1467"/>
                  </a:lnTo>
                  <a:lnTo>
                    <a:pt x="1256" y="1488"/>
                  </a:lnTo>
                  <a:lnTo>
                    <a:pt x="1304" y="1502"/>
                  </a:lnTo>
                  <a:lnTo>
                    <a:pt x="1352" y="1515"/>
                  </a:lnTo>
                  <a:lnTo>
                    <a:pt x="1399" y="1521"/>
                  </a:lnTo>
                  <a:lnTo>
                    <a:pt x="1448" y="1521"/>
                  </a:lnTo>
                  <a:lnTo>
                    <a:pt x="1497" y="1519"/>
                  </a:lnTo>
                  <a:lnTo>
                    <a:pt x="1547" y="1508"/>
                  </a:lnTo>
                  <a:lnTo>
                    <a:pt x="1584" y="1502"/>
                  </a:lnTo>
                  <a:lnTo>
                    <a:pt x="1622" y="1497"/>
                  </a:lnTo>
                  <a:lnTo>
                    <a:pt x="1665" y="1491"/>
                  </a:lnTo>
                  <a:lnTo>
                    <a:pt x="1709" y="1484"/>
                  </a:lnTo>
                  <a:lnTo>
                    <a:pt x="1754" y="1480"/>
                  </a:lnTo>
                  <a:lnTo>
                    <a:pt x="1800" y="1473"/>
                  </a:lnTo>
                  <a:lnTo>
                    <a:pt x="1848" y="1469"/>
                  </a:lnTo>
                  <a:lnTo>
                    <a:pt x="1898" y="1462"/>
                  </a:lnTo>
                  <a:lnTo>
                    <a:pt x="1952" y="1454"/>
                  </a:lnTo>
                  <a:lnTo>
                    <a:pt x="2003" y="1445"/>
                  </a:lnTo>
                  <a:lnTo>
                    <a:pt x="2061" y="1438"/>
                  </a:lnTo>
                  <a:lnTo>
                    <a:pt x="2116" y="1428"/>
                  </a:lnTo>
                  <a:lnTo>
                    <a:pt x="2172" y="1419"/>
                  </a:lnTo>
                  <a:lnTo>
                    <a:pt x="2231" y="1410"/>
                  </a:lnTo>
                  <a:lnTo>
                    <a:pt x="2290" y="1399"/>
                  </a:lnTo>
                  <a:lnTo>
                    <a:pt x="2353" y="1388"/>
                  </a:lnTo>
                  <a:lnTo>
                    <a:pt x="2412" y="1377"/>
                  </a:lnTo>
                  <a:lnTo>
                    <a:pt x="2475" y="1364"/>
                  </a:lnTo>
                  <a:lnTo>
                    <a:pt x="2536" y="1351"/>
                  </a:lnTo>
                  <a:lnTo>
                    <a:pt x="2601" y="1340"/>
                  </a:lnTo>
                  <a:lnTo>
                    <a:pt x="2664" y="1327"/>
                  </a:lnTo>
                  <a:lnTo>
                    <a:pt x="2725" y="1310"/>
                  </a:lnTo>
                  <a:lnTo>
                    <a:pt x="2790" y="1293"/>
                  </a:lnTo>
                  <a:lnTo>
                    <a:pt x="2854" y="1275"/>
                  </a:lnTo>
                  <a:lnTo>
                    <a:pt x="2919" y="1258"/>
                  </a:lnTo>
                  <a:lnTo>
                    <a:pt x="2984" y="1240"/>
                  </a:lnTo>
                  <a:lnTo>
                    <a:pt x="3047" y="1219"/>
                  </a:lnTo>
                  <a:lnTo>
                    <a:pt x="3112" y="1199"/>
                  </a:lnTo>
                  <a:lnTo>
                    <a:pt x="3176" y="1182"/>
                  </a:lnTo>
                  <a:lnTo>
                    <a:pt x="3239" y="1155"/>
                  </a:lnTo>
                  <a:lnTo>
                    <a:pt x="3304" y="1134"/>
                  </a:lnTo>
                  <a:lnTo>
                    <a:pt x="3367" y="1108"/>
                  </a:lnTo>
                  <a:lnTo>
                    <a:pt x="3648" y="376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13"/>
            <p:cNvSpPr>
              <a:spLocks/>
            </p:cNvSpPr>
            <p:nvPr/>
          </p:nvSpPr>
          <p:spPr bwMode="auto">
            <a:xfrm>
              <a:off x="2413" y="3168"/>
              <a:ext cx="627" cy="709"/>
            </a:xfrm>
            <a:custGeom>
              <a:avLst/>
              <a:gdLst>
                <a:gd name="T0" fmla="*/ 1 w 1255"/>
                <a:gd name="T1" fmla="*/ 0 h 1417"/>
                <a:gd name="T2" fmla="*/ 1 w 1255"/>
                <a:gd name="T3" fmla="*/ 1 h 1417"/>
                <a:gd name="T4" fmla="*/ 0 w 1255"/>
                <a:gd name="T5" fmla="*/ 1 h 1417"/>
                <a:gd name="T6" fmla="*/ 0 w 1255"/>
                <a:gd name="T7" fmla="*/ 1 h 1417"/>
                <a:gd name="T8" fmla="*/ 0 w 1255"/>
                <a:gd name="T9" fmla="*/ 1 h 1417"/>
                <a:gd name="T10" fmla="*/ 0 w 1255"/>
                <a:gd name="T11" fmla="*/ 1 h 1417"/>
                <a:gd name="T12" fmla="*/ 0 w 1255"/>
                <a:gd name="T13" fmla="*/ 1 h 1417"/>
                <a:gd name="T14" fmla="*/ 0 w 1255"/>
                <a:gd name="T15" fmla="*/ 1 h 1417"/>
                <a:gd name="T16" fmla="*/ 0 w 1255"/>
                <a:gd name="T17" fmla="*/ 1 h 1417"/>
                <a:gd name="T18" fmla="*/ 0 w 1255"/>
                <a:gd name="T19" fmla="*/ 1 h 1417"/>
                <a:gd name="T20" fmla="*/ 0 w 1255"/>
                <a:gd name="T21" fmla="*/ 1 h 1417"/>
                <a:gd name="T22" fmla="*/ 0 w 1255"/>
                <a:gd name="T23" fmla="*/ 1 h 1417"/>
                <a:gd name="T24" fmla="*/ 0 w 1255"/>
                <a:gd name="T25" fmla="*/ 1 h 1417"/>
                <a:gd name="T26" fmla="*/ 0 w 1255"/>
                <a:gd name="T27" fmla="*/ 2 h 1417"/>
                <a:gd name="T28" fmla="*/ 0 w 1255"/>
                <a:gd name="T29" fmla="*/ 2 h 1417"/>
                <a:gd name="T30" fmla="*/ 0 w 1255"/>
                <a:gd name="T31" fmla="*/ 2 h 1417"/>
                <a:gd name="T32" fmla="*/ 0 w 1255"/>
                <a:gd name="T33" fmla="*/ 2 h 1417"/>
                <a:gd name="T34" fmla="*/ 0 w 1255"/>
                <a:gd name="T35" fmla="*/ 2 h 1417"/>
                <a:gd name="T36" fmla="*/ 0 w 1255"/>
                <a:gd name="T37" fmla="*/ 2 h 1417"/>
                <a:gd name="T38" fmla="*/ 0 w 1255"/>
                <a:gd name="T39" fmla="*/ 2 h 1417"/>
                <a:gd name="T40" fmla="*/ 0 w 1255"/>
                <a:gd name="T41" fmla="*/ 2 h 1417"/>
                <a:gd name="T42" fmla="*/ 0 w 1255"/>
                <a:gd name="T43" fmla="*/ 2 h 1417"/>
                <a:gd name="T44" fmla="*/ 0 w 1255"/>
                <a:gd name="T45" fmla="*/ 2 h 1417"/>
                <a:gd name="T46" fmla="*/ 0 w 1255"/>
                <a:gd name="T47" fmla="*/ 2 h 1417"/>
                <a:gd name="T48" fmla="*/ 0 w 1255"/>
                <a:gd name="T49" fmla="*/ 2 h 1417"/>
                <a:gd name="T50" fmla="*/ 0 w 1255"/>
                <a:gd name="T51" fmla="*/ 2 h 1417"/>
                <a:gd name="T52" fmla="*/ 0 w 1255"/>
                <a:gd name="T53" fmla="*/ 2 h 1417"/>
                <a:gd name="T54" fmla="*/ 0 w 1255"/>
                <a:gd name="T55" fmla="*/ 2 h 1417"/>
                <a:gd name="T56" fmla="*/ 0 w 1255"/>
                <a:gd name="T57" fmla="*/ 2 h 1417"/>
                <a:gd name="T58" fmla="*/ 0 w 1255"/>
                <a:gd name="T59" fmla="*/ 2 h 1417"/>
                <a:gd name="T60" fmla="*/ 0 w 1255"/>
                <a:gd name="T61" fmla="*/ 1 h 1417"/>
                <a:gd name="T62" fmla="*/ 0 w 1255"/>
                <a:gd name="T63" fmla="*/ 1 h 1417"/>
                <a:gd name="T64" fmla="*/ 0 w 1255"/>
                <a:gd name="T65" fmla="*/ 1 h 1417"/>
                <a:gd name="T66" fmla="*/ 0 w 1255"/>
                <a:gd name="T67" fmla="*/ 1 h 1417"/>
                <a:gd name="T68" fmla="*/ 0 w 1255"/>
                <a:gd name="T69" fmla="*/ 1 h 1417"/>
                <a:gd name="T70" fmla="*/ 0 w 1255"/>
                <a:gd name="T71" fmla="*/ 1 h 1417"/>
                <a:gd name="T72" fmla="*/ 0 w 1255"/>
                <a:gd name="T73" fmla="*/ 1 h 1417"/>
                <a:gd name="T74" fmla="*/ 0 w 1255"/>
                <a:gd name="T75" fmla="*/ 1 h 1417"/>
                <a:gd name="T76" fmla="*/ 0 w 1255"/>
                <a:gd name="T77" fmla="*/ 1 h 1417"/>
                <a:gd name="T78" fmla="*/ 0 w 1255"/>
                <a:gd name="T79" fmla="*/ 1 h 1417"/>
                <a:gd name="T80" fmla="*/ 0 w 1255"/>
                <a:gd name="T81" fmla="*/ 1 h 1417"/>
                <a:gd name="T82" fmla="*/ 0 w 1255"/>
                <a:gd name="T83" fmla="*/ 1 h 1417"/>
                <a:gd name="T84" fmla="*/ 0 w 1255"/>
                <a:gd name="T85" fmla="*/ 1 h 1417"/>
                <a:gd name="T86" fmla="*/ 0 w 1255"/>
                <a:gd name="T87" fmla="*/ 1 h 1417"/>
                <a:gd name="T88" fmla="*/ 0 w 1255"/>
                <a:gd name="T89" fmla="*/ 1 h 1417"/>
                <a:gd name="T90" fmla="*/ 0 w 1255"/>
                <a:gd name="T91" fmla="*/ 1 h 1417"/>
                <a:gd name="T92" fmla="*/ 0 w 1255"/>
                <a:gd name="T93" fmla="*/ 1 h 1417"/>
                <a:gd name="T94" fmla="*/ 0 w 1255"/>
                <a:gd name="T95" fmla="*/ 1 h 1417"/>
                <a:gd name="T96" fmla="*/ 0 w 1255"/>
                <a:gd name="T97" fmla="*/ 1 h 1417"/>
                <a:gd name="T98" fmla="*/ 0 w 1255"/>
                <a:gd name="T99" fmla="*/ 1 h 1417"/>
                <a:gd name="T100" fmla="*/ 0 w 1255"/>
                <a:gd name="T101" fmla="*/ 1 h 1417"/>
                <a:gd name="T102" fmla="*/ 0 w 1255"/>
                <a:gd name="T103" fmla="*/ 1 h 1417"/>
                <a:gd name="T104" fmla="*/ 0 w 1255"/>
                <a:gd name="T105" fmla="*/ 1 h 1417"/>
                <a:gd name="T106" fmla="*/ 0 w 1255"/>
                <a:gd name="T107" fmla="*/ 1 h 1417"/>
                <a:gd name="T108" fmla="*/ 0 w 1255"/>
                <a:gd name="T109" fmla="*/ 1 h 1417"/>
                <a:gd name="T110" fmla="*/ 0 w 1255"/>
                <a:gd name="T111" fmla="*/ 1 h 1417"/>
                <a:gd name="T112" fmla="*/ 0 w 1255"/>
                <a:gd name="T113" fmla="*/ 1 h 1417"/>
                <a:gd name="T114" fmla="*/ 0 w 1255"/>
                <a:gd name="T115" fmla="*/ 1 h 1417"/>
                <a:gd name="T116" fmla="*/ 0 w 1255"/>
                <a:gd name="T117" fmla="*/ 1 h 1417"/>
                <a:gd name="T118" fmla="*/ 1 w 1255"/>
                <a:gd name="T119" fmla="*/ 1 h 1417"/>
                <a:gd name="T120" fmla="*/ 1 w 1255"/>
                <a:gd name="T121" fmla="*/ 0 h 141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255" h="1417">
                  <a:moveTo>
                    <a:pt x="1255" y="0"/>
                  </a:moveTo>
                  <a:lnTo>
                    <a:pt x="1129" y="30"/>
                  </a:lnTo>
                  <a:lnTo>
                    <a:pt x="1010" y="72"/>
                  </a:lnTo>
                  <a:lnTo>
                    <a:pt x="888" y="131"/>
                  </a:lnTo>
                  <a:lnTo>
                    <a:pt x="774" y="196"/>
                  </a:lnTo>
                  <a:lnTo>
                    <a:pt x="665" y="272"/>
                  </a:lnTo>
                  <a:lnTo>
                    <a:pt x="561" y="363"/>
                  </a:lnTo>
                  <a:lnTo>
                    <a:pt x="463" y="455"/>
                  </a:lnTo>
                  <a:lnTo>
                    <a:pt x="374" y="553"/>
                  </a:lnTo>
                  <a:lnTo>
                    <a:pt x="291" y="657"/>
                  </a:lnTo>
                  <a:lnTo>
                    <a:pt x="219" y="766"/>
                  </a:lnTo>
                  <a:lnTo>
                    <a:pt x="152" y="877"/>
                  </a:lnTo>
                  <a:lnTo>
                    <a:pt x="100" y="990"/>
                  </a:lnTo>
                  <a:lnTo>
                    <a:pt x="56" y="1099"/>
                  </a:lnTo>
                  <a:lnTo>
                    <a:pt x="24" y="1212"/>
                  </a:lnTo>
                  <a:lnTo>
                    <a:pt x="6" y="1316"/>
                  </a:lnTo>
                  <a:lnTo>
                    <a:pt x="0" y="1417"/>
                  </a:lnTo>
                  <a:lnTo>
                    <a:pt x="12" y="1386"/>
                  </a:lnTo>
                  <a:lnTo>
                    <a:pt x="19" y="1353"/>
                  </a:lnTo>
                  <a:lnTo>
                    <a:pt x="24" y="1329"/>
                  </a:lnTo>
                  <a:lnTo>
                    <a:pt x="37" y="1310"/>
                  </a:lnTo>
                  <a:lnTo>
                    <a:pt x="30" y="1282"/>
                  </a:lnTo>
                  <a:lnTo>
                    <a:pt x="30" y="1243"/>
                  </a:lnTo>
                  <a:lnTo>
                    <a:pt x="41" y="1199"/>
                  </a:lnTo>
                  <a:lnTo>
                    <a:pt x="67" y="1149"/>
                  </a:lnTo>
                  <a:lnTo>
                    <a:pt x="111" y="1110"/>
                  </a:lnTo>
                  <a:lnTo>
                    <a:pt x="178" y="1079"/>
                  </a:lnTo>
                  <a:lnTo>
                    <a:pt x="269" y="1062"/>
                  </a:lnTo>
                  <a:lnTo>
                    <a:pt x="385" y="1071"/>
                  </a:lnTo>
                  <a:lnTo>
                    <a:pt x="415" y="1029"/>
                  </a:lnTo>
                  <a:lnTo>
                    <a:pt x="463" y="962"/>
                  </a:lnTo>
                  <a:lnTo>
                    <a:pt x="526" y="881"/>
                  </a:lnTo>
                  <a:lnTo>
                    <a:pt x="596" y="796"/>
                  </a:lnTo>
                  <a:lnTo>
                    <a:pt x="666" y="722"/>
                  </a:lnTo>
                  <a:lnTo>
                    <a:pt x="737" y="659"/>
                  </a:lnTo>
                  <a:lnTo>
                    <a:pt x="790" y="629"/>
                  </a:lnTo>
                  <a:lnTo>
                    <a:pt x="827" y="631"/>
                  </a:lnTo>
                  <a:lnTo>
                    <a:pt x="811" y="614"/>
                  </a:lnTo>
                  <a:lnTo>
                    <a:pt x="788" y="603"/>
                  </a:lnTo>
                  <a:lnTo>
                    <a:pt x="763" y="598"/>
                  </a:lnTo>
                  <a:lnTo>
                    <a:pt x="737" y="598"/>
                  </a:lnTo>
                  <a:lnTo>
                    <a:pt x="705" y="600"/>
                  </a:lnTo>
                  <a:lnTo>
                    <a:pt x="670" y="609"/>
                  </a:lnTo>
                  <a:lnTo>
                    <a:pt x="637" y="624"/>
                  </a:lnTo>
                  <a:lnTo>
                    <a:pt x="603" y="640"/>
                  </a:lnTo>
                  <a:lnTo>
                    <a:pt x="624" y="620"/>
                  </a:lnTo>
                  <a:lnTo>
                    <a:pt x="646" y="600"/>
                  </a:lnTo>
                  <a:lnTo>
                    <a:pt x="676" y="583"/>
                  </a:lnTo>
                  <a:lnTo>
                    <a:pt x="707" y="564"/>
                  </a:lnTo>
                  <a:lnTo>
                    <a:pt x="742" y="550"/>
                  </a:lnTo>
                  <a:lnTo>
                    <a:pt x="777" y="542"/>
                  </a:lnTo>
                  <a:lnTo>
                    <a:pt x="813" y="540"/>
                  </a:lnTo>
                  <a:lnTo>
                    <a:pt x="850" y="542"/>
                  </a:lnTo>
                  <a:lnTo>
                    <a:pt x="848" y="511"/>
                  </a:lnTo>
                  <a:lnTo>
                    <a:pt x="853" y="472"/>
                  </a:lnTo>
                  <a:lnTo>
                    <a:pt x="870" y="418"/>
                  </a:lnTo>
                  <a:lnTo>
                    <a:pt x="898" y="361"/>
                  </a:lnTo>
                  <a:lnTo>
                    <a:pt x="948" y="291"/>
                  </a:lnTo>
                  <a:lnTo>
                    <a:pt x="1022" y="209"/>
                  </a:lnTo>
                  <a:lnTo>
                    <a:pt x="1120" y="111"/>
                  </a:lnTo>
                  <a:lnTo>
                    <a:pt x="1255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14"/>
            <p:cNvSpPr>
              <a:spLocks/>
            </p:cNvSpPr>
            <p:nvPr/>
          </p:nvSpPr>
          <p:spPr bwMode="auto">
            <a:xfrm>
              <a:off x="2413" y="3168"/>
              <a:ext cx="627" cy="709"/>
            </a:xfrm>
            <a:custGeom>
              <a:avLst/>
              <a:gdLst>
                <a:gd name="T0" fmla="*/ 1 w 1255"/>
                <a:gd name="T1" fmla="*/ 0 h 1417"/>
                <a:gd name="T2" fmla="*/ 0 w 1255"/>
                <a:gd name="T3" fmla="*/ 1 h 1417"/>
                <a:gd name="T4" fmla="*/ 0 w 1255"/>
                <a:gd name="T5" fmla="*/ 1 h 1417"/>
                <a:gd name="T6" fmla="*/ 0 w 1255"/>
                <a:gd name="T7" fmla="*/ 1 h 1417"/>
                <a:gd name="T8" fmla="*/ 0 w 1255"/>
                <a:gd name="T9" fmla="*/ 1 h 1417"/>
                <a:gd name="T10" fmla="*/ 0 w 1255"/>
                <a:gd name="T11" fmla="*/ 1 h 1417"/>
                <a:gd name="T12" fmla="*/ 0 w 1255"/>
                <a:gd name="T13" fmla="*/ 1 h 1417"/>
                <a:gd name="T14" fmla="*/ 0 w 1255"/>
                <a:gd name="T15" fmla="*/ 2 h 1417"/>
                <a:gd name="T16" fmla="*/ 0 w 1255"/>
                <a:gd name="T17" fmla="*/ 2 h 1417"/>
                <a:gd name="T18" fmla="*/ 0 w 1255"/>
                <a:gd name="T19" fmla="*/ 2 h 1417"/>
                <a:gd name="T20" fmla="*/ 0 w 1255"/>
                <a:gd name="T21" fmla="*/ 2 h 1417"/>
                <a:gd name="T22" fmla="*/ 0 w 1255"/>
                <a:gd name="T23" fmla="*/ 2 h 1417"/>
                <a:gd name="T24" fmla="*/ 0 w 1255"/>
                <a:gd name="T25" fmla="*/ 2 h 1417"/>
                <a:gd name="T26" fmla="*/ 0 w 1255"/>
                <a:gd name="T27" fmla="*/ 2 h 1417"/>
                <a:gd name="T28" fmla="*/ 0 w 1255"/>
                <a:gd name="T29" fmla="*/ 2 h 1417"/>
                <a:gd name="T30" fmla="*/ 0 w 1255"/>
                <a:gd name="T31" fmla="*/ 2 h 1417"/>
                <a:gd name="T32" fmla="*/ 0 w 1255"/>
                <a:gd name="T33" fmla="*/ 2 h 1417"/>
                <a:gd name="T34" fmla="*/ 0 w 1255"/>
                <a:gd name="T35" fmla="*/ 1 h 1417"/>
                <a:gd name="T36" fmla="*/ 0 w 1255"/>
                <a:gd name="T37" fmla="*/ 1 h 1417"/>
                <a:gd name="T38" fmla="*/ 0 w 1255"/>
                <a:gd name="T39" fmla="*/ 1 h 1417"/>
                <a:gd name="T40" fmla="*/ 0 w 1255"/>
                <a:gd name="T41" fmla="*/ 1 h 1417"/>
                <a:gd name="T42" fmla="*/ 0 w 1255"/>
                <a:gd name="T43" fmla="*/ 1 h 1417"/>
                <a:gd name="T44" fmla="*/ 0 w 1255"/>
                <a:gd name="T45" fmla="*/ 1 h 1417"/>
                <a:gd name="T46" fmla="*/ 0 w 1255"/>
                <a:gd name="T47" fmla="*/ 1 h 1417"/>
                <a:gd name="T48" fmla="*/ 0 w 1255"/>
                <a:gd name="T49" fmla="*/ 1 h 1417"/>
                <a:gd name="T50" fmla="*/ 0 w 1255"/>
                <a:gd name="T51" fmla="*/ 1 h 1417"/>
                <a:gd name="T52" fmla="*/ 0 w 1255"/>
                <a:gd name="T53" fmla="*/ 1 h 1417"/>
                <a:gd name="T54" fmla="*/ 0 w 1255"/>
                <a:gd name="T55" fmla="*/ 1 h 1417"/>
                <a:gd name="T56" fmla="*/ 0 w 1255"/>
                <a:gd name="T57" fmla="*/ 1 h 1417"/>
                <a:gd name="T58" fmla="*/ 0 w 1255"/>
                <a:gd name="T59" fmla="*/ 1 h 1417"/>
                <a:gd name="T60" fmla="*/ 0 w 1255"/>
                <a:gd name="T61" fmla="*/ 1 h 1417"/>
                <a:gd name="T62" fmla="*/ 0 w 1255"/>
                <a:gd name="T63" fmla="*/ 1 h 1417"/>
                <a:gd name="T64" fmla="*/ 0 w 1255"/>
                <a:gd name="T65" fmla="*/ 1 h 1417"/>
                <a:gd name="T66" fmla="*/ 1 w 1255"/>
                <a:gd name="T67" fmla="*/ 0 h 141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55" h="1417">
                  <a:moveTo>
                    <a:pt x="1255" y="0"/>
                  </a:moveTo>
                  <a:lnTo>
                    <a:pt x="1255" y="0"/>
                  </a:lnTo>
                  <a:lnTo>
                    <a:pt x="1129" y="30"/>
                  </a:lnTo>
                  <a:lnTo>
                    <a:pt x="1010" y="72"/>
                  </a:lnTo>
                  <a:lnTo>
                    <a:pt x="888" y="131"/>
                  </a:lnTo>
                  <a:lnTo>
                    <a:pt x="774" y="196"/>
                  </a:lnTo>
                  <a:lnTo>
                    <a:pt x="665" y="272"/>
                  </a:lnTo>
                  <a:lnTo>
                    <a:pt x="561" y="363"/>
                  </a:lnTo>
                  <a:lnTo>
                    <a:pt x="463" y="455"/>
                  </a:lnTo>
                  <a:lnTo>
                    <a:pt x="374" y="553"/>
                  </a:lnTo>
                  <a:lnTo>
                    <a:pt x="291" y="657"/>
                  </a:lnTo>
                  <a:lnTo>
                    <a:pt x="219" y="766"/>
                  </a:lnTo>
                  <a:lnTo>
                    <a:pt x="152" y="877"/>
                  </a:lnTo>
                  <a:lnTo>
                    <a:pt x="100" y="990"/>
                  </a:lnTo>
                  <a:lnTo>
                    <a:pt x="56" y="1099"/>
                  </a:lnTo>
                  <a:lnTo>
                    <a:pt x="24" y="1212"/>
                  </a:lnTo>
                  <a:lnTo>
                    <a:pt x="6" y="1316"/>
                  </a:lnTo>
                  <a:lnTo>
                    <a:pt x="0" y="1417"/>
                  </a:lnTo>
                  <a:lnTo>
                    <a:pt x="12" y="1386"/>
                  </a:lnTo>
                  <a:lnTo>
                    <a:pt x="19" y="1353"/>
                  </a:lnTo>
                  <a:lnTo>
                    <a:pt x="24" y="1329"/>
                  </a:lnTo>
                  <a:lnTo>
                    <a:pt x="37" y="1310"/>
                  </a:lnTo>
                  <a:lnTo>
                    <a:pt x="30" y="1282"/>
                  </a:lnTo>
                  <a:lnTo>
                    <a:pt x="30" y="1243"/>
                  </a:lnTo>
                  <a:lnTo>
                    <a:pt x="41" y="1199"/>
                  </a:lnTo>
                  <a:lnTo>
                    <a:pt x="67" y="1149"/>
                  </a:lnTo>
                  <a:lnTo>
                    <a:pt x="111" y="1110"/>
                  </a:lnTo>
                  <a:lnTo>
                    <a:pt x="178" y="1079"/>
                  </a:lnTo>
                  <a:lnTo>
                    <a:pt x="269" y="1062"/>
                  </a:lnTo>
                  <a:lnTo>
                    <a:pt x="385" y="1071"/>
                  </a:lnTo>
                  <a:lnTo>
                    <a:pt x="415" y="1029"/>
                  </a:lnTo>
                  <a:lnTo>
                    <a:pt x="463" y="962"/>
                  </a:lnTo>
                  <a:lnTo>
                    <a:pt x="526" y="881"/>
                  </a:lnTo>
                  <a:lnTo>
                    <a:pt x="596" y="796"/>
                  </a:lnTo>
                  <a:lnTo>
                    <a:pt x="666" y="722"/>
                  </a:lnTo>
                  <a:lnTo>
                    <a:pt x="737" y="659"/>
                  </a:lnTo>
                  <a:lnTo>
                    <a:pt x="790" y="629"/>
                  </a:lnTo>
                  <a:lnTo>
                    <a:pt x="827" y="631"/>
                  </a:lnTo>
                  <a:lnTo>
                    <a:pt x="811" y="614"/>
                  </a:lnTo>
                  <a:lnTo>
                    <a:pt x="788" y="603"/>
                  </a:lnTo>
                  <a:lnTo>
                    <a:pt x="763" y="598"/>
                  </a:lnTo>
                  <a:lnTo>
                    <a:pt x="737" y="598"/>
                  </a:lnTo>
                  <a:lnTo>
                    <a:pt x="705" y="600"/>
                  </a:lnTo>
                  <a:lnTo>
                    <a:pt x="670" y="609"/>
                  </a:lnTo>
                  <a:lnTo>
                    <a:pt x="637" y="624"/>
                  </a:lnTo>
                  <a:lnTo>
                    <a:pt x="603" y="640"/>
                  </a:lnTo>
                  <a:lnTo>
                    <a:pt x="624" y="620"/>
                  </a:lnTo>
                  <a:lnTo>
                    <a:pt x="646" y="600"/>
                  </a:lnTo>
                  <a:lnTo>
                    <a:pt x="676" y="583"/>
                  </a:lnTo>
                  <a:lnTo>
                    <a:pt x="707" y="564"/>
                  </a:lnTo>
                  <a:lnTo>
                    <a:pt x="742" y="550"/>
                  </a:lnTo>
                  <a:lnTo>
                    <a:pt x="777" y="542"/>
                  </a:lnTo>
                  <a:lnTo>
                    <a:pt x="813" y="540"/>
                  </a:lnTo>
                  <a:lnTo>
                    <a:pt x="850" y="542"/>
                  </a:lnTo>
                  <a:lnTo>
                    <a:pt x="848" y="511"/>
                  </a:lnTo>
                  <a:lnTo>
                    <a:pt x="853" y="472"/>
                  </a:lnTo>
                  <a:lnTo>
                    <a:pt x="870" y="418"/>
                  </a:lnTo>
                  <a:lnTo>
                    <a:pt x="898" y="361"/>
                  </a:lnTo>
                  <a:lnTo>
                    <a:pt x="948" y="291"/>
                  </a:lnTo>
                  <a:lnTo>
                    <a:pt x="1022" y="209"/>
                  </a:lnTo>
                  <a:lnTo>
                    <a:pt x="1120" y="111"/>
                  </a:lnTo>
                  <a:lnTo>
                    <a:pt x="125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5"/>
            <p:cNvSpPr>
              <a:spLocks/>
            </p:cNvSpPr>
            <p:nvPr/>
          </p:nvSpPr>
          <p:spPr bwMode="auto">
            <a:xfrm>
              <a:off x="2346" y="3765"/>
              <a:ext cx="164" cy="194"/>
            </a:xfrm>
            <a:custGeom>
              <a:avLst/>
              <a:gdLst>
                <a:gd name="T0" fmla="*/ 1 w 328"/>
                <a:gd name="T1" fmla="*/ 1 h 388"/>
                <a:gd name="T2" fmla="*/ 1 w 328"/>
                <a:gd name="T3" fmla="*/ 1 h 388"/>
                <a:gd name="T4" fmla="*/ 1 w 328"/>
                <a:gd name="T5" fmla="*/ 1 h 388"/>
                <a:gd name="T6" fmla="*/ 1 w 328"/>
                <a:gd name="T7" fmla="*/ 1 h 388"/>
                <a:gd name="T8" fmla="*/ 1 w 328"/>
                <a:gd name="T9" fmla="*/ 1 h 388"/>
                <a:gd name="T10" fmla="*/ 1 w 328"/>
                <a:gd name="T11" fmla="*/ 1 h 388"/>
                <a:gd name="T12" fmla="*/ 1 w 328"/>
                <a:gd name="T13" fmla="*/ 1 h 388"/>
                <a:gd name="T14" fmla="*/ 1 w 328"/>
                <a:gd name="T15" fmla="*/ 1 h 388"/>
                <a:gd name="T16" fmla="*/ 1 w 328"/>
                <a:gd name="T17" fmla="*/ 1 h 388"/>
                <a:gd name="T18" fmla="*/ 1 w 328"/>
                <a:gd name="T19" fmla="*/ 1 h 388"/>
                <a:gd name="T20" fmla="*/ 1 w 328"/>
                <a:gd name="T21" fmla="*/ 1 h 388"/>
                <a:gd name="T22" fmla="*/ 1 w 328"/>
                <a:gd name="T23" fmla="*/ 1 h 388"/>
                <a:gd name="T24" fmla="*/ 1 w 328"/>
                <a:gd name="T25" fmla="*/ 1 h 388"/>
                <a:gd name="T26" fmla="*/ 1 w 328"/>
                <a:gd name="T27" fmla="*/ 1 h 388"/>
                <a:gd name="T28" fmla="*/ 1 w 328"/>
                <a:gd name="T29" fmla="*/ 1 h 388"/>
                <a:gd name="T30" fmla="*/ 1 w 328"/>
                <a:gd name="T31" fmla="*/ 1 h 388"/>
                <a:gd name="T32" fmla="*/ 1 w 328"/>
                <a:gd name="T33" fmla="*/ 1 h 388"/>
                <a:gd name="T34" fmla="*/ 1 w 328"/>
                <a:gd name="T35" fmla="*/ 1 h 388"/>
                <a:gd name="T36" fmla="*/ 1 w 328"/>
                <a:gd name="T37" fmla="*/ 1 h 388"/>
                <a:gd name="T38" fmla="*/ 1 w 328"/>
                <a:gd name="T39" fmla="*/ 1 h 388"/>
                <a:gd name="T40" fmla="*/ 1 w 328"/>
                <a:gd name="T41" fmla="*/ 1 h 388"/>
                <a:gd name="T42" fmla="*/ 1 w 328"/>
                <a:gd name="T43" fmla="*/ 1 h 388"/>
                <a:gd name="T44" fmla="*/ 1 w 328"/>
                <a:gd name="T45" fmla="*/ 1 h 388"/>
                <a:gd name="T46" fmla="*/ 1 w 328"/>
                <a:gd name="T47" fmla="*/ 0 h 388"/>
                <a:gd name="T48" fmla="*/ 1 w 328"/>
                <a:gd name="T49" fmla="*/ 0 h 388"/>
                <a:gd name="T50" fmla="*/ 1 w 328"/>
                <a:gd name="T51" fmla="*/ 0 h 388"/>
                <a:gd name="T52" fmla="*/ 1 w 328"/>
                <a:gd name="T53" fmla="*/ 0 h 388"/>
                <a:gd name="T54" fmla="*/ 1 w 328"/>
                <a:gd name="T55" fmla="*/ 1 h 388"/>
                <a:gd name="T56" fmla="*/ 1 w 328"/>
                <a:gd name="T57" fmla="*/ 1 h 388"/>
                <a:gd name="T58" fmla="*/ 1 w 328"/>
                <a:gd name="T59" fmla="*/ 1 h 388"/>
                <a:gd name="T60" fmla="*/ 1 w 328"/>
                <a:gd name="T61" fmla="*/ 1 h 388"/>
                <a:gd name="T62" fmla="*/ 1 w 328"/>
                <a:gd name="T63" fmla="*/ 1 h 388"/>
                <a:gd name="T64" fmla="*/ 1 w 328"/>
                <a:gd name="T65" fmla="*/ 1 h 388"/>
                <a:gd name="T66" fmla="*/ 1 w 328"/>
                <a:gd name="T67" fmla="*/ 1 h 388"/>
                <a:gd name="T68" fmla="*/ 1 w 328"/>
                <a:gd name="T69" fmla="*/ 1 h 388"/>
                <a:gd name="T70" fmla="*/ 1 w 328"/>
                <a:gd name="T71" fmla="*/ 1 h 388"/>
                <a:gd name="T72" fmla="*/ 1 w 328"/>
                <a:gd name="T73" fmla="*/ 1 h 388"/>
                <a:gd name="T74" fmla="*/ 1 w 328"/>
                <a:gd name="T75" fmla="*/ 1 h 388"/>
                <a:gd name="T76" fmla="*/ 1 w 328"/>
                <a:gd name="T77" fmla="*/ 1 h 388"/>
                <a:gd name="T78" fmla="*/ 1 w 328"/>
                <a:gd name="T79" fmla="*/ 1 h 388"/>
                <a:gd name="T80" fmla="*/ 1 w 328"/>
                <a:gd name="T81" fmla="*/ 1 h 388"/>
                <a:gd name="T82" fmla="*/ 1 w 328"/>
                <a:gd name="T83" fmla="*/ 1 h 388"/>
                <a:gd name="T84" fmla="*/ 1 w 328"/>
                <a:gd name="T85" fmla="*/ 1 h 388"/>
                <a:gd name="T86" fmla="*/ 1 w 328"/>
                <a:gd name="T87" fmla="*/ 1 h 388"/>
                <a:gd name="T88" fmla="*/ 1 w 328"/>
                <a:gd name="T89" fmla="*/ 1 h 388"/>
                <a:gd name="T90" fmla="*/ 0 w 328"/>
                <a:gd name="T91" fmla="*/ 1 h 388"/>
                <a:gd name="T92" fmla="*/ 0 w 328"/>
                <a:gd name="T93" fmla="*/ 1 h 388"/>
                <a:gd name="T94" fmla="*/ 1 w 328"/>
                <a:gd name="T95" fmla="*/ 1 h 388"/>
                <a:gd name="T96" fmla="*/ 1 w 328"/>
                <a:gd name="T97" fmla="*/ 1 h 388"/>
                <a:gd name="T98" fmla="*/ 1 w 328"/>
                <a:gd name="T99" fmla="*/ 1 h 388"/>
                <a:gd name="T100" fmla="*/ 1 w 328"/>
                <a:gd name="T101" fmla="*/ 1 h 38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28" h="388">
                  <a:moveTo>
                    <a:pt x="294" y="388"/>
                  </a:moveTo>
                  <a:lnTo>
                    <a:pt x="311" y="386"/>
                  </a:lnTo>
                  <a:lnTo>
                    <a:pt x="326" y="373"/>
                  </a:lnTo>
                  <a:lnTo>
                    <a:pt x="328" y="349"/>
                  </a:lnTo>
                  <a:lnTo>
                    <a:pt x="328" y="318"/>
                  </a:lnTo>
                  <a:lnTo>
                    <a:pt x="315" y="251"/>
                  </a:lnTo>
                  <a:lnTo>
                    <a:pt x="304" y="201"/>
                  </a:lnTo>
                  <a:lnTo>
                    <a:pt x="289" y="164"/>
                  </a:lnTo>
                  <a:lnTo>
                    <a:pt x="278" y="142"/>
                  </a:lnTo>
                  <a:lnTo>
                    <a:pt x="265" y="129"/>
                  </a:lnTo>
                  <a:lnTo>
                    <a:pt x="250" y="122"/>
                  </a:lnTo>
                  <a:lnTo>
                    <a:pt x="235" y="116"/>
                  </a:lnTo>
                  <a:lnTo>
                    <a:pt x="222" y="116"/>
                  </a:lnTo>
                  <a:lnTo>
                    <a:pt x="222" y="114"/>
                  </a:lnTo>
                  <a:lnTo>
                    <a:pt x="222" y="105"/>
                  </a:lnTo>
                  <a:lnTo>
                    <a:pt x="222" y="96"/>
                  </a:lnTo>
                  <a:lnTo>
                    <a:pt x="222" y="81"/>
                  </a:lnTo>
                  <a:lnTo>
                    <a:pt x="241" y="77"/>
                  </a:lnTo>
                  <a:lnTo>
                    <a:pt x="256" y="66"/>
                  </a:lnTo>
                  <a:lnTo>
                    <a:pt x="268" y="49"/>
                  </a:lnTo>
                  <a:lnTo>
                    <a:pt x="270" y="33"/>
                  </a:lnTo>
                  <a:lnTo>
                    <a:pt x="268" y="18"/>
                  </a:lnTo>
                  <a:lnTo>
                    <a:pt x="256" y="5"/>
                  </a:lnTo>
                  <a:lnTo>
                    <a:pt x="241" y="0"/>
                  </a:lnTo>
                  <a:lnTo>
                    <a:pt x="222" y="0"/>
                  </a:lnTo>
                  <a:lnTo>
                    <a:pt x="108" y="0"/>
                  </a:lnTo>
                  <a:lnTo>
                    <a:pt x="87" y="0"/>
                  </a:lnTo>
                  <a:lnTo>
                    <a:pt x="74" y="5"/>
                  </a:lnTo>
                  <a:lnTo>
                    <a:pt x="63" y="18"/>
                  </a:lnTo>
                  <a:lnTo>
                    <a:pt x="59" y="33"/>
                  </a:lnTo>
                  <a:lnTo>
                    <a:pt x="63" y="49"/>
                  </a:lnTo>
                  <a:lnTo>
                    <a:pt x="74" y="66"/>
                  </a:lnTo>
                  <a:lnTo>
                    <a:pt x="87" y="77"/>
                  </a:lnTo>
                  <a:lnTo>
                    <a:pt x="108" y="81"/>
                  </a:lnTo>
                  <a:lnTo>
                    <a:pt x="108" y="96"/>
                  </a:lnTo>
                  <a:lnTo>
                    <a:pt x="108" y="105"/>
                  </a:lnTo>
                  <a:lnTo>
                    <a:pt x="108" y="114"/>
                  </a:lnTo>
                  <a:lnTo>
                    <a:pt x="108" y="116"/>
                  </a:lnTo>
                  <a:lnTo>
                    <a:pt x="93" y="116"/>
                  </a:lnTo>
                  <a:lnTo>
                    <a:pt x="80" y="122"/>
                  </a:lnTo>
                  <a:lnTo>
                    <a:pt x="65" y="129"/>
                  </a:lnTo>
                  <a:lnTo>
                    <a:pt x="52" y="142"/>
                  </a:lnTo>
                  <a:lnTo>
                    <a:pt x="41" y="164"/>
                  </a:lnTo>
                  <a:lnTo>
                    <a:pt x="26" y="201"/>
                  </a:lnTo>
                  <a:lnTo>
                    <a:pt x="15" y="251"/>
                  </a:lnTo>
                  <a:lnTo>
                    <a:pt x="0" y="318"/>
                  </a:lnTo>
                  <a:lnTo>
                    <a:pt x="0" y="349"/>
                  </a:lnTo>
                  <a:lnTo>
                    <a:pt x="8" y="373"/>
                  </a:lnTo>
                  <a:lnTo>
                    <a:pt x="17" y="386"/>
                  </a:lnTo>
                  <a:lnTo>
                    <a:pt x="35" y="388"/>
                  </a:lnTo>
                  <a:lnTo>
                    <a:pt x="294" y="3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6"/>
            <p:cNvSpPr>
              <a:spLocks/>
            </p:cNvSpPr>
            <p:nvPr/>
          </p:nvSpPr>
          <p:spPr bwMode="auto">
            <a:xfrm>
              <a:off x="3102" y="3756"/>
              <a:ext cx="355" cy="421"/>
            </a:xfrm>
            <a:custGeom>
              <a:avLst/>
              <a:gdLst>
                <a:gd name="T0" fmla="*/ 1 w 710"/>
                <a:gd name="T1" fmla="*/ 0 h 844"/>
                <a:gd name="T2" fmla="*/ 1 w 710"/>
                <a:gd name="T3" fmla="*/ 0 h 844"/>
                <a:gd name="T4" fmla="*/ 1 w 710"/>
                <a:gd name="T5" fmla="*/ 0 h 844"/>
                <a:gd name="T6" fmla="*/ 1 w 710"/>
                <a:gd name="T7" fmla="*/ 0 h 844"/>
                <a:gd name="T8" fmla="*/ 1 w 710"/>
                <a:gd name="T9" fmla="*/ 0 h 844"/>
                <a:gd name="T10" fmla="*/ 1 w 710"/>
                <a:gd name="T11" fmla="*/ 0 h 844"/>
                <a:gd name="T12" fmla="*/ 1 w 710"/>
                <a:gd name="T13" fmla="*/ 0 h 844"/>
                <a:gd name="T14" fmla="*/ 1 w 710"/>
                <a:gd name="T15" fmla="*/ 0 h 844"/>
                <a:gd name="T16" fmla="*/ 1 w 710"/>
                <a:gd name="T17" fmla="*/ 0 h 844"/>
                <a:gd name="T18" fmla="*/ 1 w 710"/>
                <a:gd name="T19" fmla="*/ 0 h 844"/>
                <a:gd name="T20" fmla="*/ 1 w 710"/>
                <a:gd name="T21" fmla="*/ 0 h 844"/>
                <a:gd name="T22" fmla="*/ 1 w 710"/>
                <a:gd name="T23" fmla="*/ 0 h 844"/>
                <a:gd name="T24" fmla="*/ 1 w 710"/>
                <a:gd name="T25" fmla="*/ 0 h 844"/>
                <a:gd name="T26" fmla="*/ 1 w 710"/>
                <a:gd name="T27" fmla="*/ 0 h 844"/>
                <a:gd name="T28" fmla="*/ 1 w 710"/>
                <a:gd name="T29" fmla="*/ 0 h 844"/>
                <a:gd name="T30" fmla="*/ 1 w 710"/>
                <a:gd name="T31" fmla="*/ 0 h 844"/>
                <a:gd name="T32" fmla="*/ 1 w 710"/>
                <a:gd name="T33" fmla="*/ 0 h 844"/>
                <a:gd name="T34" fmla="*/ 1 w 710"/>
                <a:gd name="T35" fmla="*/ 0 h 844"/>
                <a:gd name="T36" fmla="*/ 1 w 710"/>
                <a:gd name="T37" fmla="*/ 0 h 844"/>
                <a:gd name="T38" fmla="*/ 1 w 710"/>
                <a:gd name="T39" fmla="*/ 0 h 844"/>
                <a:gd name="T40" fmla="*/ 1 w 710"/>
                <a:gd name="T41" fmla="*/ 0 h 844"/>
                <a:gd name="T42" fmla="*/ 1 w 710"/>
                <a:gd name="T43" fmla="*/ 0 h 844"/>
                <a:gd name="T44" fmla="*/ 1 w 710"/>
                <a:gd name="T45" fmla="*/ 0 h 844"/>
                <a:gd name="T46" fmla="*/ 1 w 710"/>
                <a:gd name="T47" fmla="*/ 0 h 844"/>
                <a:gd name="T48" fmla="*/ 0 w 710"/>
                <a:gd name="T49" fmla="*/ 0 h 844"/>
                <a:gd name="T50" fmla="*/ 1 w 710"/>
                <a:gd name="T51" fmla="*/ 0 h 844"/>
                <a:gd name="T52" fmla="*/ 1 w 710"/>
                <a:gd name="T53" fmla="*/ 0 h 844"/>
                <a:gd name="T54" fmla="*/ 1 w 710"/>
                <a:gd name="T55" fmla="*/ 0 h 844"/>
                <a:gd name="T56" fmla="*/ 1 w 710"/>
                <a:gd name="T57" fmla="*/ 0 h 844"/>
                <a:gd name="T58" fmla="*/ 1 w 710"/>
                <a:gd name="T59" fmla="*/ 0 h 844"/>
                <a:gd name="T60" fmla="*/ 1 w 710"/>
                <a:gd name="T61" fmla="*/ 0 h 844"/>
                <a:gd name="T62" fmla="*/ 1 w 710"/>
                <a:gd name="T63" fmla="*/ 0 h 844"/>
                <a:gd name="T64" fmla="*/ 1 w 710"/>
                <a:gd name="T65" fmla="*/ 0 h 844"/>
                <a:gd name="T66" fmla="*/ 1 w 710"/>
                <a:gd name="T67" fmla="*/ 0 h 844"/>
                <a:gd name="T68" fmla="*/ 1 w 710"/>
                <a:gd name="T69" fmla="*/ 0 h 844"/>
                <a:gd name="T70" fmla="*/ 1 w 710"/>
                <a:gd name="T71" fmla="*/ 0 h 844"/>
                <a:gd name="T72" fmla="*/ 1 w 710"/>
                <a:gd name="T73" fmla="*/ 0 h 844"/>
                <a:gd name="T74" fmla="*/ 1 w 710"/>
                <a:gd name="T75" fmla="*/ 0 h 844"/>
                <a:gd name="T76" fmla="*/ 1 w 710"/>
                <a:gd name="T77" fmla="*/ 0 h 844"/>
                <a:gd name="T78" fmla="*/ 1 w 710"/>
                <a:gd name="T79" fmla="*/ 0 h 844"/>
                <a:gd name="T80" fmla="*/ 1 w 710"/>
                <a:gd name="T81" fmla="*/ 0 h 844"/>
                <a:gd name="T82" fmla="*/ 1 w 710"/>
                <a:gd name="T83" fmla="*/ 0 h 844"/>
                <a:gd name="T84" fmla="*/ 1 w 710"/>
                <a:gd name="T85" fmla="*/ 0 h 844"/>
                <a:gd name="T86" fmla="*/ 1 w 710"/>
                <a:gd name="T87" fmla="*/ 0 h 844"/>
                <a:gd name="T88" fmla="*/ 1 w 710"/>
                <a:gd name="T89" fmla="*/ 0 h 844"/>
                <a:gd name="T90" fmla="*/ 1 w 710"/>
                <a:gd name="T91" fmla="*/ 0 h 844"/>
                <a:gd name="T92" fmla="*/ 1 w 710"/>
                <a:gd name="T93" fmla="*/ 0 h 844"/>
                <a:gd name="T94" fmla="*/ 1 w 710"/>
                <a:gd name="T95" fmla="*/ 0 h 844"/>
                <a:gd name="T96" fmla="*/ 1 w 710"/>
                <a:gd name="T97" fmla="*/ 0 h 844"/>
                <a:gd name="T98" fmla="*/ 1 w 710"/>
                <a:gd name="T99" fmla="*/ 0 h 844"/>
                <a:gd name="T100" fmla="*/ 1 w 710"/>
                <a:gd name="T101" fmla="*/ 0 h 844"/>
                <a:gd name="T102" fmla="*/ 1 w 710"/>
                <a:gd name="T103" fmla="*/ 0 h 844"/>
                <a:gd name="T104" fmla="*/ 1 w 710"/>
                <a:gd name="T105" fmla="*/ 0 h 84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710" h="844">
                  <a:moveTo>
                    <a:pt x="710" y="198"/>
                  </a:moveTo>
                  <a:lnTo>
                    <a:pt x="697" y="211"/>
                  </a:lnTo>
                  <a:lnTo>
                    <a:pt x="673" y="237"/>
                  </a:lnTo>
                  <a:lnTo>
                    <a:pt x="640" y="274"/>
                  </a:lnTo>
                  <a:lnTo>
                    <a:pt x="597" y="318"/>
                  </a:lnTo>
                  <a:lnTo>
                    <a:pt x="551" y="365"/>
                  </a:lnTo>
                  <a:lnTo>
                    <a:pt x="497" y="422"/>
                  </a:lnTo>
                  <a:lnTo>
                    <a:pt x="440" y="477"/>
                  </a:lnTo>
                  <a:lnTo>
                    <a:pt x="384" y="538"/>
                  </a:lnTo>
                  <a:lnTo>
                    <a:pt x="325" y="596"/>
                  </a:lnTo>
                  <a:lnTo>
                    <a:pt x="273" y="649"/>
                  </a:lnTo>
                  <a:lnTo>
                    <a:pt x="223" y="703"/>
                  </a:lnTo>
                  <a:lnTo>
                    <a:pt x="175" y="749"/>
                  </a:lnTo>
                  <a:lnTo>
                    <a:pt x="138" y="788"/>
                  </a:lnTo>
                  <a:lnTo>
                    <a:pt x="109" y="818"/>
                  </a:lnTo>
                  <a:lnTo>
                    <a:pt x="88" y="838"/>
                  </a:lnTo>
                  <a:lnTo>
                    <a:pt x="83" y="844"/>
                  </a:lnTo>
                  <a:lnTo>
                    <a:pt x="66" y="827"/>
                  </a:lnTo>
                  <a:lnTo>
                    <a:pt x="51" y="799"/>
                  </a:lnTo>
                  <a:lnTo>
                    <a:pt x="38" y="764"/>
                  </a:lnTo>
                  <a:lnTo>
                    <a:pt x="24" y="725"/>
                  </a:lnTo>
                  <a:lnTo>
                    <a:pt x="14" y="690"/>
                  </a:lnTo>
                  <a:lnTo>
                    <a:pt x="9" y="659"/>
                  </a:lnTo>
                  <a:lnTo>
                    <a:pt x="1" y="638"/>
                  </a:lnTo>
                  <a:lnTo>
                    <a:pt x="0" y="629"/>
                  </a:lnTo>
                  <a:lnTo>
                    <a:pt x="1" y="629"/>
                  </a:lnTo>
                  <a:lnTo>
                    <a:pt x="3" y="629"/>
                  </a:lnTo>
                  <a:lnTo>
                    <a:pt x="13" y="629"/>
                  </a:lnTo>
                  <a:lnTo>
                    <a:pt x="24" y="624"/>
                  </a:lnTo>
                  <a:lnTo>
                    <a:pt x="35" y="614"/>
                  </a:lnTo>
                  <a:lnTo>
                    <a:pt x="51" y="603"/>
                  </a:lnTo>
                  <a:lnTo>
                    <a:pt x="74" y="587"/>
                  </a:lnTo>
                  <a:lnTo>
                    <a:pt x="90" y="561"/>
                  </a:lnTo>
                  <a:lnTo>
                    <a:pt x="105" y="544"/>
                  </a:lnTo>
                  <a:lnTo>
                    <a:pt x="131" y="520"/>
                  </a:lnTo>
                  <a:lnTo>
                    <a:pt x="159" y="485"/>
                  </a:lnTo>
                  <a:lnTo>
                    <a:pt x="192" y="450"/>
                  </a:lnTo>
                  <a:lnTo>
                    <a:pt x="231" y="409"/>
                  </a:lnTo>
                  <a:lnTo>
                    <a:pt x="273" y="363"/>
                  </a:lnTo>
                  <a:lnTo>
                    <a:pt x="318" y="322"/>
                  </a:lnTo>
                  <a:lnTo>
                    <a:pt x="366" y="274"/>
                  </a:lnTo>
                  <a:lnTo>
                    <a:pt x="410" y="226"/>
                  </a:lnTo>
                  <a:lnTo>
                    <a:pt x="455" y="183"/>
                  </a:lnTo>
                  <a:lnTo>
                    <a:pt x="499" y="141"/>
                  </a:lnTo>
                  <a:lnTo>
                    <a:pt x="538" y="100"/>
                  </a:lnTo>
                  <a:lnTo>
                    <a:pt x="575" y="67"/>
                  </a:lnTo>
                  <a:lnTo>
                    <a:pt x="605" y="39"/>
                  </a:lnTo>
                  <a:lnTo>
                    <a:pt x="632" y="15"/>
                  </a:lnTo>
                  <a:lnTo>
                    <a:pt x="647" y="0"/>
                  </a:lnTo>
                  <a:lnTo>
                    <a:pt x="649" y="54"/>
                  </a:lnTo>
                  <a:lnTo>
                    <a:pt x="662" y="117"/>
                  </a:lnTo>
                  <a:lnTo>
                    <a:pt x="680" y="172"/>
                  </a:lnTo>
                  <a:lnTo>
                    <a:pt x="71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7"/>
            <p:cNvSpPr>
              <a:spLocks/>
            </p:cNvSpPr>
            <p:nvPr/>
          </p:nvSpPr>
          <p:spPr bwMode="auto">
            <a:xfrm>
              <a:off x="3102" y="3756"/>
              <a:ext cx="355" cy="421"/>
            </a:xfrm>
            <a:custGeom>
              <a:avLst/>
              <a:gdLst>
                <a:gd name="T0" fmla="*/ 1 w 710"/>
                <a:gd name="T1" fmla="*/ 0 h 844"/>
                <a:gd name="T2" fmla="*/ 1 w 710"/>
                <a:gd name="T3" fmla="*/ 0 h 844"/>
                <a:gd name="T4" fmla="*/ 1 w 710"/>
                <a:gd name="T5" fmla="*/ 0 h 844"/>
                <a:gd name="T6" fmla="*/ 1 w 710"/>
                <a:gd name="T7" fmla="*/ 0 h 844"/>
                <a:gd name="T8" fmla="*/ 1 w 710"/>
                <a:gd name="T9" fmla="*/ 0 h 844"/>
                <a:gd name="T10" fmla="*/ 1 w 710"/>
                <a:gd name="T11" fmla="*/ 0 h 844"/>
                <a:gd name="T12" fmla="*/ 1 w 710"/>
                <a:gd name="T13" fmla="*/ 0 h 844"/>
                <a:gd name="T14" fmla="*/ 1 w 710"/>
                <a:gd name="T15" fmla="*/ 0 h 844"/>
                <a:gd name="T16" fmla="*/ 1 w 710"/>
                <a:gd name="T17" fmla="*/ 0 h 844"/>
                <a:gd name="T18" fmla="*/ 1 w 710"/>
                <a:gd name="T19" fmla="*/ 0 h 844"/>
                <a:gd name="T20" fmla="*/ 1 w 710"/>
                <a:gd name="T21" fmla="*/ 0 h 844"/>
                <a:gd name="T22" fmla="*/ 1 w 710"/>
                <a:gd name="T23" fmla="*/ 0 h 844"/>
                <a:gd name="T24" fmla="*/ 1 w 710"/>
                <a:gd name="T25" fmla="*/ 0 h 844"/>
                <a:gd name="T26" fmla="*/ 1 w 710"/>
                <a:gd name="T27" fmla="*/ 0 h 844"/>
                <a:gd name="T28" fmla="*/ 1 w 710"/>
                <a:gd name="T29" fmla="*/ 0 h 844"/>
                <a:gd name="T30" fmla="*/ 1 w 710"/>
                <a:gd name="T31" fmla="*/ 0 h 844"/>
                <a:gd name="T32" fmla="*/ 1 w 710"/>
                <a:gd name="T33" fmla="*/ 0 h 844"/>
                <a:gd name="T34" fmla="*/ 1 w 710"/>
                <a:gd name="T35" fmla="*/ 0 h 844"/>
                <a:gd name="T36" fmla="*/ 1 w 710"/>
                <a:gd name="T37" fmla="*/ 0 h 844"/>
                <a:gd name="T38" fmla="*/ 1 w 710"/>
                <a:gd name="T39" fmla="*/ 0 h 844"/>
                <a:gd name="T40" fmla="*/ 1 w 710"/>
                <a:gd name="T41" fmla="*/ 0 h 844"/>
                <a:gd name="T42" fmla="*/ 1 w 710"/>
                <a:gd name="T43" fmla="*/ 0 h 844"/>
                <a:gd name="T44" fmla="*/ 1 w 710"/>
                <a:gd name="T45" fmla="*/ 0 h 844"/>
                <a:gd name="T46" fmla="*/ 1 w 710"/>
                <a:gd name="T47" fmla="*/ 0 h 844"/>
                <a:gd name="T48" fmla="*/ 1 w 710"/>
                <a:gd name="T49" fmla="*/ 0 h 844"/>
                <a:gd name="T50" fmla="*/ 1 w 710"/>
                <a:gd name="T51" fmla="*/ 0 h 844"/>
                <a:gd name="T52" fmla="*/ 0 w 710"/>
                <a:gd name="T53" fmla="*/ 0 h 844"/>
                <a:gd name="T54" fmla="*/ 0 w 710"/>
                <a:gd name="T55" fmla="*/ 0 h 844"/>
                <a:gd name="T56" fmla="*/ 1 w 710"/>
                <a:gd name="T57" fmla="*/ 0 h 844"/>
                <a:gd name="T58" fmla="*/ 1 w 710"/>
                <a:gd name="T59" fmla="*/ 0 h 844"/>
                <a:gd name="T60" fmla="*/ 1 w 710"/>
                <a:gd name="T61" fmla="*/ 0 h 844"/>
                <a:gd name="T62" fmla="*/ 1 w 710"/>
                <a:gd name="T63" fmla="*/ 0 h 844"/>
                <a:gd name="T64" fmla="*/ 1 w 710"/>
                <a:gd name="T65" fmla="*/ 0 h 844"/>
                <a:gd name="T66" fmla="*/ 1 w 710"/>
                <a:gd name="T67" fmla="*/ 0 h 844"/>
                <a:gd name="T68" fmla="*/ 1 w 710"/>
                <a:gd name="T69" fmla="*/ 0 h 844"/>
                <a:gd name="T70" fmla="*/ 1 w 710"/>
                <a:gd name="T71" fmla="*/ 0 h 844"/>
                <a:gd name="T72" fmla="*/ 1 w 710"/>
                <a:gd name="T73" fmla="*/ 0 h 844"/>
                <a:gd name="T74" fmla="*/ 1 w 710"/>
                <a:gd name="T75" fmla="*/ 0 h 844"/>
                <a:gd name="T76" fmla="*/ 1 w 710"/>
                <a:gd name="T77" fmla="*/ 0 h 844"/>
                <a:gd name="T78" fmla="*/ 1 w 710"/>
                <a:gd name="T79" fmla="*/ 0 h 844"/>
                <a:gd name="T80" fmla="*/ 1 w 710"/>
                <a:gd name="T81" fmla="*/ 0 h 844"/>
                <a:gd name="T82" fmla="*/ 1 w 710"/>
                <a:gd name="T83" fmla="*/ 0 h 844"/>
                <a:gd name="T84" fmla="*/ 1 w 710"/>
                <a:gd name="T85" fmla="*/ 0 h 844"/>
                <a:gd name="T86" fmla="*/ 1 w 710"/>
                <a:gd name="T87" fmla="*/ 0 h 844"/>
                <a:gd name="T88" fmla="*/ 1 w 710"/>
                <a:gd name="T89" fmla="*/ 0 h 844"/>
                <a:gd name="T90" fmla="*/ 1 w 710"/>
                <a:gd name="T91" fmla="*/ 0 h 844"/>
                <a:gd name="T92" fmla="*/ 1 w 710"/>
                <a:gd name="T93" fmla="*/ 0 h 844"/>
                <a:gd name="T94" fmla="*/ 1 w 710"/>
                <a:gd name="T95" fmla="*/ 0 h 844"/>
                <a:gd name="T96" fmla="*/ 1 w 710"/>
                <a:gd name="T97" fmla="*/ 0 h 844"/>
                <a:gd name="T98" fmla="*/ 1 w 710"/>
                <a:gd name="T99" fmla="*/ 0 h 844"/>
                <a:gd name="T100" fmla="*/ 1 w 710"/>
                <a:gd name="T101" fmla="*/ 0 h 844"/>
                <a:gd name="T102" fmla="*/ 1 w 710"/>
                <a:gd name="T103" fmla="*/ 0 h 844"/>
                <a:gd name="T104" fmla="*/ 1 w 710"/>
                <a:gd name="T105" fmla="*/ 0 h 844"/>
                <a:gd name="T106" fmla="*/ 1 w 710"/>
                <a:gd name="T107" fmla="*/ 0 h 844"/>
                <a:gd name="T108" fmla="*/ 1 w 710"/>
                <a:gd name="T109" fmla="*/ 0 h 844"/>
                <a:gd name="T110" fmla="*/ 1 w 710"/>
                <a:gd name="T111" fmla="*/ 0 h 844"/>
                <a:gd name="T112" fmla="*/ 1 w 710"/>
                <a:gd name="T113" fmla="*/ 0 h 844"/>
                <a:gd name="T114" fmla="*/ 1 w 710"/>
                <a:gd name="T115" fmla="*/ 0 h 84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10" h="844">
                  <a:moveTo>
                    <a:pt x="710" y="198"/>
                  </a:moveTo>
                  <a:lnTo>
                    <a:pt x="710" y="198"/>
                  </a:lnTo>
                  <a:lnTo>
                    <a:pt x="697" y="211"/>
                  </a:lnTo>
                  <a:lnTo>
                    <a:pt x="673" y="237"/>
                  </a:lnTo>
                  <a:lnTo>
                    <a:pt x="640" y="274"/>
                  </a:lnTo>
                  <a:lnTo>
                    <a:pt x="597" y="318"/>
                  </a:lnTo>
                  <a:lnTo>
                    <a:pt x="551" y="365"/>
                  </a:lnTo>
                  <a:lnTo>
                    <a:pt x="497" y="422"/>
                  </a:lnTo>
                  <a:lnTo>
                    <a:pt x="440" y="477"/>
                  </a:lnTo>
                  <a:lnTo>
                    <a:pt x="384" y="538"/>
                  </a:lnTo>
                  <a:lnTo>
                    <a:pt x="325" y="596"/>
                  </a:lnTo>
                  <a:lnTo>
                    <a:pt x="273" y="649"/>
                  </a:lnTo>
                  <a:lnTo>
                    <a:pt x="223" y="703"/>
                  </a:lnTo>
                  <a:lnTo>
                    <a:pt x="175" y="749"/>
                  </a:lnTo>
                  <a:lnTo>
                    <a:pt x="138" y="788"/>
                  </a:lnTo>
                  <a:lnTo>
                    <a:pt x="109" y="818"/>
                  </a:lnTo>
                  <a:lnTo>
                    <a:pt x="88" y="838"/>
                  </a:lnTo>
                  <a:lnTo>
                    <a:pt x="83" y="844"/>
                  </a:lnTo>
                  <a:lnTo>
                    <a:pt x="66" y="827"/>
                  </a:lnTo>
                  <a:lnTo>
                    <a:pt x="51" y="799"/>
                  </a:lnTo>
                  <a:lnTo>
                    <a:pt x="38" y="764"/>
                  </a:lnTo>
                  <a:lnTo>
                    <a:pt x="24" y="725"/>
                  </a:lnTo>
                  <a:lnTo>
                    <a:pt x="14" y="690"/>
                  </a:lnTo>
                  <a:lnTo>
                    <a:pt x="9" y="659"/>
                  </a:lnTo>
                  <a:lnTo>
                    <a:pt x="1" y="638"/>
                  </a:lnTo>
                  <a:lnTo>
                    <a:pt x="0" y="629"/>
                  </a:lnTo>
                  <a:lnTo>
                    <a:pt x="1" y="629"/>
                  </a:lnTo>
                  <a:lnTo>
                    <a:pt x="3" y="629"/>
                  </a:lnTo>
                  <a:lnTo>
                    <a:pt x="13" y="629"/>
                  </a:lnTo>
                  <a:lnTo>
                    <a:pt x="24" y="624"/>
                  </a:lnTo>
                  <a:lnTo>
                    <a:pt x="35" y="614"/>
                  </a:lnTo>
                  <a:lnTo>
                    <a:pt x="51" y="603"/>
                  </a:lnTo>
                  <a:lnTo>
                    <a:pt x="74" y="587"/>
                  </a:lnTo>
                  <a:lnTo>
                    <a:pt x="90" y="561"/>
                  </a:lnTo>
                  <a:lnTo>
                    <a:pt x="105" y="544"/>
                  </a:lnTo>
                  <a:lnTo>
                    <a:pt x="131" y="520"/>
                  </a:lnTo>
                  <a:lnTo>
                    <a:pt x="159" y="485"/>
                  </a:lnTo>
                  <a:lnTo>
                    <a:pt x="192" y="450"/>
                  </a:lnTo>
                  <a:lnTo>
                    <a:pt x="231" y="409"/>
                  </a:lnTo>
                  <a:lnTo>
                    <a:pt x="273" y="363"/>
                  </a:lnTo>
                  <a:lnTo>
                    <a:pt x="318" y="322"/>
                  </a:lnTo>
                  <a:lnTo>
                    <a:pt x="366" y="274"/>
                  </a:lnTo>
                  <a:lnTo>
                    <a:pt x="410" y="226"/>
                  </a:lnTo>
                  <a:lnTo>
                    <a:pt x="455" y="183"/>
                  </a:lnTo>
                  <a:lnTo>
                    <a:pt x="499" y="141"/>
                  </a:lnTo>
                  <a:lnTo>
                    <a:pt x="538" y="100"/>
                  </a:lnTo>
                  <a:lnTo>
                    <a:pt x="575" y="67"/>
                  </a:lnTo>
                  <a:lnTo>
                    <a:pt x="605" y="39"/>
                  </a:lnTo>
                  <a:lnTo>
                    <a:pt x="632" y="15"/>
                  </a:lnTo>
                  <a:lnTo>
                    <a:pt x="647" y="0"/>
                  </a:lnTo>
                  <a:lnTo>
                    <a:pt x="649" y="54"/>
                  </a:lnTo>
                  <a:lnTo>
                    <a:pt x="662" y="117"/>
                  </a:lnTo>
                  <a:lnTo>
                    <a:pt x="680" y="172"/>
                  </a:lnTo>
                  <a:lnTo>
                    <a:pt x="710" y="19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auto">
            <a:xfrm>
              <a:off x="2568" y="3553"/>
              <a:ext cx="906" cy="654"/>
            </a:xfrm>
            <a:custGeom>
              <a:avLst/>
              <a:gdLst>
                <a:gd name="T0" fmla="*/ 1 w 1811"/>
                <a:gd name="T1" fmla="*/ 1 h 1308"/>
                <a:gd name="T2" fmla="*/ 1 w 1811"/>
                <a:gd name="T3" fmla="*/ 1 h 1308"/>
                <a:gd name="T4" fmla="*/ 1 w 1811"/>
                <a:gd name="T5" fmla="*/ 1 h 1308"/>
                <a:gd name="T6" fmla="*/ 1 w 1811"/>
                <a:gd name="T7" fmla="*/ 1 h 1308"/>
                <a:gd name="T8" fmla="*/ 1 w 1811"/>
                <a:gd name="T9" fmla="*/ 1 h 1308"/>
                <a:gd name="T10" fmla="*/ 1 w 1811"/>
                <a:gd name="T11" fmla="*/ 1 h 1308"/>
                <a:gd name="T12" fmla="*/ 1 w 1811"/>
                <a:gd name="T13" fmla="*/ 1 h 1308"/>
                <a:gd name="T14" fmla="*/ 1 w 1811"/>
                <a:gd name="T15" fmla="*/ 1 h 1308"/>
                <a:gd name="T16" fmla="*/ 1 w 1811"/>
                <a:gd name="T17" fmla="*/ 1 h 1308"/>
                <a:gd name="T18" fmla="*/ 1 w 1811"/>
                <a:gd name="T19" fmla="*/ 1 h 1308"/>
                <a:gd name="T20" fmla="*/ 1 w 1811"/>
                <a:gd name="T21" fmla="*/ 1 h 1308"/>
                <a:gd name="T22" fmla="*/ 1 w 1811"/>
                <a:gd name="T23" fmla="*/ 1 h 1308"/>
                <a:gd name="T24" fmla="*/ 1 w 1811"/>
                <a:gd name="T25" fmla="*/ 1 h 1308"/>
                <a:gd name="T26" fmla="*/ 1 w 1811"/>
                <a:gd name="T27" fmla="*/ 1 h 1308"/>
                <a:gd name="T28" fmla="*/ 1 w 1811"/>
                <a:gd name="T29" fmla="*/ 1 h 1308"/>
                <a:gd name="T30" fmla="*/ 1 w 1811"/>
                <a:gd name="T31" fmla="*/ 1 h 1308"/>
                <a:gd name="T32" fmla="*/ 1 w 1811"/>
                <a:gd name="T33" fmla="*/ 1 h 1308"/>
                <a:gd name="T34" fmla="*/ 1 w 1811"/>
                <a:gd name="T35" fmla="*/ 1 h 1308"/>
                <a:gd name="T36" fmla="*/ 1 w 1811"/>
                <a:gd name="T37" fmla="*/ 1 h 1308"/>
                <a:gd name="T38" fmla="*/ 1 w 1811"/>
                <a:gd name="T39" fmla="*/ 1 h 1308"/>
                <a:gd name="T40" fmla="*/ 1 w 1811"/>
                <a:gd name="T41" fmla="*/ 1 h 1308"/>
                <a:gd name="T42" fmla="*/ 1 w 1811"/>
                <a:gd name="T43" fmla="*/ 1 h 1308"/>
                <a:gd name="T44" fmla="*/ 1 w 1811"/>
                <a:gd name="T45" fmla="*/ 1 h 1308"/>
                <a:gd name="T46" fmla="*/ 1 w 1811"/>
                <a:gd name="T47" fmla="*/ 1 h 1308"/>
                <a:gd name="T48" fmla="*/ 1 w 1811"/>
                <a:gd name="T49" fmla="*/ 1 h 1308"/>
                <a:gd name="T50" fmla="*/ 2 w 1811"/>
                <a:gd name="T51" fmla="*/ 1 h 1308"/>
                <a:gd name="T52" fmla="*/ 2 w 1811"/>
                <a:gd name="T53" fmla="*/ 1 h 1308"/>
                <a:gd name="T54" fmla="*/ 2 w 1811"/>
                <a:gd name="T55" fmla="*/ 1 h 1308"/>
                <a:gd name="T56" fmla="*/ 2 w 1811"/>
                <a:gd name="T57" fmla="*/ 1 h 1308"/>
                <a:gd name="T58" fmla="*/ 2 w 1811"/>
                <a:gd name="T59" fmla="*/ 1 h 1308"/>
                <a:gd name="T60" fmla="*/ 2 w 1811"/>
                <a:gd name="T61" fmla="*/ 1 h 1308"/>
                <a:gd name="T62" fmla="*/ 2 w 1811"/>
                <a:gd name="T63" fmla="*/ 1 h 1308"/>
                <a:gd name="T64" fmla="*/ 2 w 1811"/>
                <a:gd name="T65" fmla="*/ 1 h 1308"/>
                <a:gd name="T66" fmla="*/ 2 w 1811"/>
                <a:gd name="T67" fmla="*/ 1 h 1308"/>
                <a:gd name="T68" fmla="*/ 2 w 1811"/>
                <a:gd name="T69" fmla="*/ 1 h 1308"/>
                <a:gd name="T70" fmla="*/ 2 w 1811"/>
                <a:gd name="T71" fmla="*/ 1 h 1308"/>
                <a:gd name="T72" fmla="*/ 2 w 1811"/>
                <a:gd name="T73" fmla="*/ 2 h 1308"/>
                <a:gd name="T74" fmla="*/ 2 w 1811"/>
                <a:gd name="T75" fmla="*/ 2 h 1308"/>
                <a:gd name="T76" fmla="*/ 2 w 1811"/>
                <a:gd name="T77" fmla="*/ 2 h 1308"/>
                <a:gd name="T78" fmla="*/ 2 w 1811"/>
                <a:gd name="T79" fmla="*/ 2 h 1308"/>
                <a:gd name="T80" fmla="*/ 2 w 1811"/>
                <a:gd name="T81" fmla="*/ 2 h 1308"/>
                <a:gd name="T82" fmla="*/ 2 w 1811"/>
                <a:gd name="T83" fmla="*/ 2 h 1308"/>
                <a:gd name="T84" fmla="*/ 2 w 1811"/>
                <a:gd name="T85" fmla="*/ 1 h 1308"/>
                <a:gd name="T86" fmla="*/ 2 w 1811"/>
                <a:gd name="T87" fmla="*/ 1 h 1308"/>
                <a:gd name="T88" fmla="*/ 2 w 1811"/>
                <a:gd name="T89" fmla="*/ 1 h 1308"/>
                <a:gd name="T90" fmla="*/ 2 w 1811"/>
                <a:gd name="T91" fmla="*/ 1 h 1308"/>
                <a:gd name="T92" fmla="*/ 2 w 1811"/>
                <a:gd name="T93" fmla="*/ 1 h 1308"/>
                <a:gd name="T94" fmla="*/ 2 w 1811"/>
                <a:gd name="T95" fmla="*/ 1 h 1308"/>
                <a:gd name="T96" fmla="*/ 2 w 1811"/>
                <a:gd name="T97" fmla="*/ 1 h 1308"/>
                <a:gd name="T98" fmla="*/ 2 w 1811"/>
                <a:gd name="T99" fmla="*/ 2 h 1308"/>
                <a:gd name="T100" fmla="*/ 2 w 1811"/>
                <a:gd name="T101" fmla="*/ 2 h 1308"/>
                <a:gd name="T102" fmla="*/ 2 w 1811"/>
                <a:gd name="T103" fmla="*/ 2 h 1308"/>
                <a:gd name="T104" fmla="*/ 2 w 1811"/>
                <a:gd name="T105" fmla="*/ 2 h 1308"/>
                <a:gd name="T106" fmla="*/ 2 w 1811"/>
                <a:gd name="T107" fmla="*/ 2 h 1308"/>
                <a:gd name="T108" fmla="*/ 2 w 1811"/>
                <a:gd name="T109" fmla="*/ 2 h 1308"/>
                <a:gd name="T110" fmla="*/ 2 w 1811"/>
                <a:gd name="T111" fmla="*/ 2 h 1308"/>
                <a:gd name="T112" fmla="*/ 1 w 1811"/>
                <a:gd name="T113" fmla="*/ 2 h 1308"/>
                <a:gd name="T114" fmla="*/ 1 w 1811"/>
                <a:gd name="T115" fmla="*/ 2 h 1308"/>
                <a:gd name="T116" fmla="*/ 1 w 1811"/>
                <a:gd name="T117" fmla="*/ 2 h 1308"/>
                <a:gd name="T118" fmla="*/ 1 w 1811"/>
                <a:gd name="T119" fmla="*/ 2 h 130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11" h="1308">
                  <a:moveTo>
                    <a:pt x="516" y="1036"/>
                  </a:moveTo>
                  <a:lnTo>
                    <a:pt x="455" y="1008"/>
                  </a:lnTo>
                  <a:lnTo>
                    <a:pt x="409" y="977"/>
                  </a:lnTo>
                  <a:lnTo>
                    <a:pt x="378" y="943"/>
                  </a:lnTo>
                  <a:lnTo>
                    <a:pt x="354" y="908"/>
                  </a:lnTo>
                  <a:lnTo>
                    <a:pt x="337" y="873"/>
                  </a:lnTo>
                  <a:lnTo>
                    <a:pt x="324" y="840"/>
                  </a:lnTo>
                  <a:lnTo>
                    <a:pt x="313" y="807"/>
                  </a:lnTo>
                  <a:lnTo>
                    <a:pt x="298" y="773"/>
                  </a:lnTo>
                  <a:lnTo>
                    <a:pt x="283" y="731"/>
                  </a:lnTo>
                  <a:lnTo>
                    <a:pt x="289" y="705"/>
                  </a:lnTo>
                  <a:lnTo>
                    <a:pt x="307" y="697"/>
                  </a:lnTo>
                  <a:lnTo>
                    <a:pt x="331" y="705"/>
                  </a:lnTo>
                  <a:lnTo>
                    <a:pt x="167" y="636"/>
                  </a:lnTo>
                  <a:lnTo>
                    <a:pt x="141" y="625"/>
                  </a:lnTo>
                  <a:lnTo>
                    <a:pt x="124" y="636"/>
                  </a:lnTo>
                  <a:lnTo>
                    <a:pt x="119" y="662"/>
                  </a:lnTo>
                  <a:lnTo>
                    <a:pt x="133" y="705"/>
                  </a:lnTo>
                  <a:lnTo>
                    <a:pt x="146" y="738"/>
                  </a:lnTo>
                  <a:lnTo>
                    <a:pt x="157" y="770"/>
                  </a:lnTo>
                  <a:lnTo>
                    <a:pt x="172" y="807"/>
                  </a:lnTo>
                  <a:lnTo>
                    <a:pt x="189" y="840"/>
                  </a:lnTo>
                  <a:lnTo>
                    <a:pt x="211" y="877"/>
                  </a:lnTo>
                  <a:lnTo>
                    <a:pt x="244" y="908"/>
                  </a:lnTo>
                  <a:lnTo>
                    <a:pt x="289" y="943"/>
                  </a:lnTo>
                  <a:lnTo>
                    <a:pt x="348" y="971"/>
                  </a:lnTo>
                  <a:lnTo>
                    <a:pt x="329" y="964"/>
                  </a:lnTo>
                  <a:lnTo>
                    <a:pt x="313" y="958"/>
                  </a:lnTo>
                  <a:lnTo>
                    <a:pt x="296" y="953"/>
                  </a:lnTo>
                  <a:lnTo>
                    <a:pt x="281" y="943"/>
                  </a:lnTo>
                  <a:lnTo>
                    <a:pt x="268" y="938"/>
                  </a:lnTo>
                  <a:lnTo>
                    <a:pt x="255" y="932"/>
                  </a:lnTo>
                  <a:lnTo>
                    <a:pt x="244" y="931"/>
                  </a:lnTo>
                  <a:lnTo>
                    <a:pt x="233" y="925"/>
                  </a:lnTo>
                  <a:lnTo>
                    <a:pt x="172" y="894"/>
                  </a:lnTo>
                  <a:lnTo>
                    <a:pt x="126" y="862"/>
                  </a:lnTo>
                  <a:lnTo>
                    <a:pt x="93" y="829"/>
                  </a:lnTo>
                  <a:lnTo>
                    <a:pt x="70" y="797"/>
                  </a:lnTo>
                  <a:lnTo>
                    <a:pt x="54" y="758"/>
                  </a:lnTo>
                  <a:lnTo>
                    <a:pt x="41" y="727"/>
                  </a:lnTo>
                  <a:lnTo>
                    <a:pt x="30" y="692"/>
                  </a:lnTo>
                  <a:lnTo>
                    <a:pt x="17" y="657"/>
                  </a:lnTo>
                  <a:lnTo>
                    <a:pt x="0" y="616"/>
                  </a:lnTo>
                  <a:lnTo>
                    <a:pt x="6" y="588"/>
                  </a:lnTo>
                  <a:lnTo>
                    <a:pt x="24" y="581"/>
                  </a:lnTo>
                  <a:lnTo>
                    <a:pt x="50" y="592"/>
                  </a:lnTo>
                  <a:lnTo>
                    <a:pt x="45" y="581"/>
                  </a:lnTo>
                  <a:lnTo>
                    <a:pt x="41" y="566"/>
                  </a:lnTo>
                  <a:lnTo>
                    <a:pt x="41" y="555"/>
                  </a:lnTo>
                  <a:lnTo>
                    <a:pt x="45" y="538"/>
                  </a:lnTo>
                  <a:lnTo>
                    <a:pt x="52" y="522"/>
                  </a:lnTo>
                  <a:lnTo>
                    <a:pt x="63" y="501"/>
                  </a:lnTo>
                  <a:lnTo>
                    <a:pt x="80" y="479"/>
                  </a:lnTo>
                  <a:lnTo>
                    <a:pt x="104" y="455"/>
                  </a:lnTo>
                  <a:lnTo>
                    <a:pt x="130" y="425"/>
                  </a:lnTo>
                  <a:lnTo>
                    <a:pt x="163" y="390"/>
                  </a:lnTo>
                  <a:lnTo>
                    <a:pt x="206" y="348"/>
                  </a:lnTo>
                  <a:lnTo>
                    <a:pt x="250" y="301"/>
                  </a:lnTo>
                  <a:lnTo>
                    <a:pt x="304" y="250"/>
                  </a:lnTo>
                  <a:lnTo>
                    <a:pt x="365" y="192"/>
                  </a:lnTo>
                  <a:lnTo>
                    <a:pt x="431" y="122"/>
                  </a:lnTo>
                  <a:lnTo>
                    <a:pt x="507" y="46"/>
                  </a:lnTo>
                  <a:lnTo>
                    <a:pt x="524" y="29"/>
                  </a:lnTo>
                  <a:lnTo>
                    <a:pt x="539" y="15"/>
                  </a:lnTo>
                  <a:lnTo>
                    <a:pt x="553" y="5"/>
                  </a:lnTo>
                  <a:lnTo>
                    <a:pt x="563" y="2"/>
                  </a:lnTo>
                  <a:lnTo>
                    <a:pt x="577" y="0"/>
                  </a:lnTo>
                  <a:lnTo>
                    <a:pt x="592" y="2"/>
                  </a:lnTo>
                  <a:lnTo>
                    <a:pt x="611" y="5"/>
                  </a:lnTo>
                  <a:lnTo>
                    <a:pt x="635" y="13"/>
                  </a:lnTo>
                  <a:lnTo>
                    <a:pt x="657" y="20"/>
                  </a:lnTo>
                  <a:lnTo>
                    <a:pt x="694" y="33"/>
                  </a:lnTo>
                  <a:lnTo>
                    <a:pt x="748" y="52"/>
                  </a:lnTo>
                  <a:lnTo>
                    <a:pt x="816" y="70"/>
                  </a:lnTo>
                  <a:lnTo>
                    <a:pt x="894" y="98"/>
                  </a:lnTo>
                  <a:lnTo>
                    <a:pt x="979" y="122"/>
                  </a:lnTo>
                  <a:lnTo>
                    <a:pt x="1068" y="150"/>
                  </a:lnTo>
                  <a:lnTo>
                    <a:pt x="1158" y="177"/>
                  </a:lnTo>
                  <a:lnTo>
                    <a:pt x="1249" y="205"/>
                  </a:lnTo>
                  <a:lnTo>
                    <a:pt x="1340" y="233"/>
                  </a:lnTo>
                  <a:lnTo>
                    <a:pt x="1423" y="259"/>
                  </a:lnTo>
                  <a:lnTo>
                    <a:pt x="1500" y="281"/>
                  </a:lnTo>
                  <a:lnTo>
                    <a:pt x="1567" y="307"/>
                  </a:lnTo>
                  <a:lnTo>
                    <a:pt x="1621" y="324"/>
                  </a:lnTo>
                  <a:lnTo>
                    <a:pt x="1660" y="335"/>
                  </a:lnTo>
                  <a:lnTo>
                    <a:pt x="1682" y="342"/>
                  </a:lnTo>
                  <a:lnTo>
                    <a:pt x="1717" y="361"/>
                  </a:lnTo>
                  <a:lnTo>
                    <a:pt x="1732" y="375"/>
                  </a:lnTo>
                  <a:lnTo>
                    <a:pt x="1726" y="390"/>
                  </a:lnTo>
                  <a:lnTo>
                    <a:pt x="1715" y="405"/>
                  </a:lnTo>
                  <a:lnTo>
                    <a:pt x="1700" y="420"/>
                  </a:lnTo>
                  <a:lnTo>
                    <a:pt x="1673" y="444"/>
                  </a:lnTo>
                  <a:lnTo>
                    <a:pt x="1643" y="472"/>
                  </a:lnTo>
                  <a:lnTo>
                    <a:pt x="1606" y="505"/>
                  </a:lnTo>
                  <a:lnTo>
                    <a:pt x="1567" y="546"/>
                  </a:lnTo>
                  <a:lnTo>
                    <a:pt x="1523" y="588"/>
                  </a:lnTo>
                  <a:lnTo>
                    <a:pt x="1478" y="631"/>
                  </a:lnTo>
                  <a:lnTo>
                    <a:pt x="1434" y="679"/>
                  </a:lnTo>
                  <a:lnTo>
                    <a:pt x="1386" y="727"/>
                  </a:lnTo>
                  <a:lnTo>
                    <a:pt x="1341" y="768"/>
                  </a:lnTo>
                  <a:lnTo>
                    <a:pt x="1299" y="814"/>
                  </a:lnTo>
                  <a:lnTo>
                    <a:pt x="1260" y="855"/>
                  </a:lnTo>
                  <a:lnTo>
                    <a:pt x="1227" y="890"/>
                  </a:lnTo>
                  <a:lnTo>
                    <a:pt x="1199" y="925"/>
                  </a:lnTo>
                  <a:lnTo>
                    <a:pt x="1173" y="949"/>
                  </a:lnTo>
                  <a:lnTo>
                    <a:pt x="1158" y="966"/>
                  </a:lnTo>
                  <a:lnTo>
                    <a:pt x="1142" y="992"/>
                  </a:lnTo>
                  <a:lnTo>
                    <a:pt x="1119" y="1008"/>
                  </a:lnTo>
                  <a:lnTo>
                    <a:pt x="1103" y="1019"/>
                  </a:lnTo>
                  <a:lnTo>
                    <a:pt x="1092" y="1029"/>
                  </a:lnTo>
                  <a:lnTo>
                    <a:pt x="1081" y="1034"/>
                  </a:lnTo>
                  <a:lnTo>
                    <a:pt x="1071" y="1034"/>
                  </a:lnTo>
                  <a:lnTo>
                    <a:pt x="1069" y="1034"/>
                  </a:lnTo>
                  <a:lnTo>
                    <a:pt x="1068" y="1034"/>
                  </a:lnTo>
                  <a:lnTo>
                    <a:pt x="1069" y="1043"/>
                  </a:lnTo>
                  <a:lnTo>
                    <a:pt x="1077" y="1064"/>
                  </a:lnTo>
                  <a:lnTo>
                    <a:pt x="1082" y="1095"/>
                  </a:lnTo>
                  <a:lnTo>
                    <a:pt x="1092" y="1130"/>
                  </a:lnTo>
                  <a:lnTo>
                    <a:pt x="1106" y="1169"/>
                  </a:lnTo>
                  <a:lnTo>
                    <a:pt x="1119" y="1204"/>
                  </a:lnTo>
                  <a:lnTo>
                    <a:pt x="1134" y="1232"/>
                  </a:lnTo>
                  <a:lnTo>
                    <a:pt x="1151" y="1249"/>
                  </a:lnTo>
                  <a:lnTo>
                    <a:pt x="1156" y="1243"/>
                  </a:lnTo>
                  <a:lnTo>
                    <a:pt x="1177" y="1223"/>
                  </a:lnTo>
                  <a:lnTo>
                    <a:pt x="1206" y="1193"/>
                  </a:lnTo>
                  <a:lnTo>
                    <a:pt x="1243" y="1154"/>
                  </a:lnTo>
                  <a:lnTo>
                    <a:pt x="1291" y="1108"/>
                  </a:lnTo>
                  <a:lnTo>
                    <a:pt x="1341" y="1054"/>
                  </a:lnTo>
                  <a:lnTo>
                    <a:pt x="1393" y="1001"/>
                  </a:lnTo>
                  <a:lnTo>
                    <a:pt x="1452" y="943"/>
                  </a:lnTo>
                  <a:lnTo>
                    <a:pt x="1508" y="882"/>
                  </a:lnTo>
                  <a:lnTo>
                    <a:pt x="1565" y="827"/>
                  </a:lnTo>
                  <a:lnTo>
                    <a:pt x="1619" y="770"/>
                  </a:lnTo>
                  <a:lnTo>
                    <a:pt x="1665" y="723"/>
                  </a:lnTo>
                  <a:lnTo>
                    <a:pt x="1708" y="679"/>
                  </a:lnTo>
                  <a:lnTo>
                    <a:pt x="1741" y="642"/>
                  </a:lnTo>
                  <a:lnTo>
                    <a:pt x="1765" y="616"/>
                  </a:lnTo>
                  <a:lnTo>
                    <a:pt x="1778" y="603"/>
                  </a:lnTo>
                  <a:lnTo>
                    <a:pt x="1800" y="586"/>
                  </a:lnTo>
                  <a:lnTo>
                    <a:pt x="1811" y="597"/>
                  </a:lnTo>
                  <a:lnTo>
                    <a:pt x="1804" y="622"/>
                  </a:lnTo>
                  <a:lnTo>
                    <a:pt x="1789" y="651"/>
                  </a:lnTo>
                  <a:lnTo>
                    <a:pt x="1732" y="703"/>
                  </a:lnTo>
                  <a:lnTo>
                    <a:pt x="1676" y="757"/>
                  </a:lnTo>
                  <a:lnTo>
                    <a:pt x="1624" y="810"/>
                  </a:lnTo>
                  <a:lnTo>
                    <a:pt x="1571" y="862"/>
                  </a:lnTo>
                  <a:lnTo>
                    <a:pt x="1523" y="916"/>
                  </a:lnTo>
                  <a:lnTo>
                    <a:pt x="1475" y="964"/>
                  </a:lnTo>
                  <a:lnTo>
                    <a:pt x="1434" y="1012"/>
                  </a:lnTo>
                  <a:lnTo>
                    <a:pt x="1391" y="1058"/>
                  </a:lnTo>
                  <a:lnTo>
                    <a:pt x="1351" y="1099"/>
                  </a:lnTo>
                  <a:lnTo>
                    <a:pt x="1317" y="1136"/>
                  </a:lnTo>
                  <a:lnTo>
                    <a:pt x="1288" y="1173"/>
                  </a:lnTo>
                  <a:lnTo>
                    <a:pt x="1260" y="1201"/>
                  </a:lnTo>
                  <a:lnTo>
                    <a:pt x="1238" y="1227"/>
                  </a:lnTo>
                  <a:lnTo>
                    <a:pt x="1217" y="1243"/>
                  </a:lnTo>
                  <a:lnTo>
                    <a:pt x="1204" y="1254"/>
                  </a:lnTo>
                  <a:lnTo>
                    <a:pt x="1193" y="1256"/>
                  </a:lnTo>
                  <a:lnTo>
                    <a:pt x="1195" y="1269"/>
                  </a:lnTo>
                  <a:lnTo>
                    <a:pt x="1193" y="1282"/>
                  </a:lnTo>
                  <a:lnTo>
                    <a:pt x="1188" y="1293"/>
                  </a:lnTo>
                  <a:lnTo>
                    <a:pt x="1177" y="1302"/>
                  </a:lnTo>
                  <a:lnTo>
                    <a:pt x="1162" y="1308"/>
                  </a:lnTo>
                  <a:lnTo>
                    <a:pt x="1145" y="1308"/>
                  </a:lnTo>
                  <a:lnTo>
                    <a:pt x="1129" y="1302"/>
                  </a:lnTo>
                  <a:lnTo>
                    <a:pt x="1108" y="1293"/>
                  </a:lnTo>
                  <a:lnTo>
                    <a:pt x="1097" y="1288"/>
                  </a:lnTo>
                  <a:lnTo>
                    <a:pt x="1081" y="1277"/>
                  </a:lnTo>
                  <a:lnTo>
                    <a:pt x="1058" y="1264"/>
                  </a:lnTo>
                  <a:lnTo>
                    <a:pt x="1032" y="1254"/>
                  </a:lnTo>
                  <a:lnTo>
                    <a:pt x="1003" y="1241"/>
                  </a:lnTo>
                  <a:lnTo>
                    <a:pt x="970" y="1227"/>
                  </a:lnTo>
                  <a:lnTo>
                    <a:pt x="931" y="1210"/>
                  </a:lnTo>
                  <a:lnTo>
                    <a:pt x="888" y="1193"/>
                  </a:lnTo>
                  <a:lnTo>
                    <a:pt x="846" y="1175"/>
                  </a:lnTo>
                  <a:lnTo>
                    <a:pt x="801" y="1154"/>
                  </a:lnTo>
                  <a:lnTo>
                    <a:pt x="753" y="1134"/>
                  </a:lnTo>
                  <a:lnTo>
                    <a:pt x="707" y="1114"/>
                  </a:lnTo>
                  <a:lnTo>
                    <a:pt x="659" y="1095"/>
                  </a:lnTo>
                  <a:lnTo>
                    <a:pt x="611" y="1077"/>
                  </a:lnTo>
                  <a:lnTo>
                    <a:pt x="563" y="1058"/>
                  </a:lnTo>
                  <a:lnTo>
                    <a:pt x="516" y="1036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9"/>
            <p:cNvSpPr>
              <a:spLocks/>
            </p:cNvSpPr>
            <p:nvPr/>
          </p:nvSpPr>
          <p:spPr bwMode="auto">
            <a:xfrm>
              <a:off x="2568" y="3553"/>
              <a:ext cx="906" cy="654"/>
            </a:xfrm>
            <a:custGeom>
              <a:avLst/>
              <a:gdLst>
                <a:gd name="T0" fmla="*/ 1 w 1811"/>
                <a:gd name="T1" fmla="*/ 1 h 1308"/>
                <a:gd name="T2" fmla="*/ 1 w 1811"/>
                <a:gd name="T3" fmla="*/ 1 h 1308"/>
                <a:gd name="T4" fmla="*/ 1 w 1811"/>
                <a:gd name="T5" fmla="*/ 1 h 1308"/>
                <a:gd name="T6" fmla="*/ 1 w 1811"/>
                <a:gd name="T7" fmla="*/ 1 h 1308"/>
                <a:gd name="T8" fmla="*/ 1 w 1811"/>
                <a:gd name="T9" fmla="*/ 1 h 1308"/>
                <a:gd name="T10" fmla="*/ 1 w 1811"/>
                <a:gd name="T11" fmla="*/ 1 h 1308"/>
                <a:gd name="T12" fmla="*/ 1 w 1811"/>
                <a:gd name="T13" fmla="*/ 1 h 1308"/>
                <a:gd name="T14" fmla="*/ 1 w 1811"/>
                <a:gd name="T15" fmla="*/ 1 h 1308"/>
                <a:gd name="T16" fmla="*/ 1 w 1811"/>
                <a:gd name="T17" fmla="*/ 1 h 1308"/>
                <a:gd name="T18" fmla="*/ 1 w 1811"/>
                <a:gd name="T19" fmla="*/ 1 h 1308"/>
                <a:gd name="T20" fmla="*/ 1 w 1811"/>
                <a:gd name="T21" fmla="*/ 1 h 1308"/>
                <a:gd name="T22" fmla="*/ 1 w 1811"/>
                <a:gd name="T23" fmla="*/ 1 h 1308"/>
                <a:gd name="T24" fmla="*/ 1 w 1811"/>
                <a:gd name="T25" fmla="*/ 1 h 1308"/>
                <a:gd name="T26" fmla="*/ 1 w 1811"/>
                <a:gd name="T27" fmla="*/ 1 h 1308"/>
                <a:gd name="T28" fmla="*/ 1 w 1811"/>
                <a:gd name="T29" fmla="*/ 1 h 1308"/>
                <a:gd name="T30" fmla="*/ 1 w 1811"/>
                <a:gd name="T31" fmla="*/ 1 h 1308"/>
                <a:gd name="T32" fmla="*/ 1 w 1811"/>
                <a:gd name="T33" fmla="*/ 1 h 1308"/>
                <a:gd name="T34" fmla="*/ 1 w 1811"/>
                <a:gd name="T35" fmla="*/ 1 h 1308"/>
                <a:gd name="T36" fmla="*/ 1 w 1811"/>
                <a:gd name="T37" fmla="*/ 0 h 1308"/>
                <a:gd name="T38" fmla="*/ 1 w 1811"/>
                <a:gd name="T39" fmla="*/ 1 h 1308"/>
                <a:gd name="T40" fmla="*/ 1 w 1811"/>
                <a:gd name="T41" fmla="*/ 1 h 1308"/>
                <a:gd name="T42" fmla="*/ 2 w 1811"/>
                <a:gd name="T43" fmla="*/ 1 h 1308"/>
                <a:gd name="T44" fmla="*/ 2 w 1811"/>
                <a:gd name="T45" fmla="*/ 1 h 1308"/>
                <a:gd name="T46" fmla="*/ 2 w 1811"/>
                <a:gd name="T47" fmla="*/ 1 h 1308"/>
                <a:gd name="T48" fmla="*/ 2 w 1811"/>
                <a:gd name="T49" fmla="*/ 1 h 1308"/>
                <a:gd name="T50" fmla="*/ 2 w 1811"/>
                <a:gd name="T51" fmla="*/ 1 h 1308"/>
                <a:gd name="T52" fmla="*/ 2 w 1811"/>
                <a:gd name="T53" fmla="*/ 1 h 1308"/>
                <a:gd name="T54" fmla="*/ 2 w 1811"/>
                <a:gd name="T55" fmla="*/ 1 h 1308"/>
                <a:gd name="T56" fmla="*/ 2 w 1811"/>
                <a:gd name="T57" fmla="*/ 1 h 1308"/>
                <a:gd name="T58" fmla="*/ 2 w 1811"/>
                <a:gd name="T59" fmla="*/ 1 h 1308"/>
                <a:gd name="T60" fmla="*/ 2 w 1811"/>
                <a:gd name="T61" fmla="*/ 2 h 1308"/>
                <a:gd name="T62" fmla="*/ 2 w 1811"/>
                <a:gd name="T63" fmla="*/ 2 h 1308"/>
                <a:gd name="T64" fmla="*/ 2 w 1811"/>
                <a:gd name="T65" fmla="*/ 2 h 1308"/>
                <a:gd name="T66" fmla="*/ 2 w 1811"/>
                <a:gd name="T67" fmla="*/ 2 h 1308"/>
                <a:gd name="T68" fmla="*/ 2 w 1811"/>
                <a:gd name="T69" fmla="*/ 2 h 1308"/>
                <a:gd name="T70" fmla="*/ 2 w 1811"/>
                <a:gd name="T71" fmla="*/ 1 h 1308"/>
                <a:gd name="T72" fmla="*/ 2 w 1811"/>
                <a:gd name="T73" fmla="*/ 1 h 1308"/>
                <a:gd name="T74" fmla="*/ 2 w 1811"/>
                <a:gd name="T75" fmla="*/ 1 h 1308"/>
                <a:gd name="T76" fmla="*/ 2 w 1811"/>
                <a:gd name="T77" fmla="*/ 1 h 1308"/>
                <a:gd name="T78" fmla="*/ 2 w 1811"/>
                <a:gd name="T79" fmla="*/ 1 h 1308"/>
                <a:gd name="T80" fmla="*/ 2 w 1811"/>
                <a:gd name="T81" fmla="*/ 1 h 1308"/>
                <a:gd name="T82" fmla="*/ 2 w 1811"/>
                <a:gd name="T83" fmla="*/ 2 h 1308"/>
                <a:gd name="T84" fmla="*/ 2 w 1811"/>
                <a:gd name="T85" fmla="*/ 2 h 1308"/>
                <a:gd name="T86" fmla="*/ 2 w 1811"/>
                <a:gd name="T87" fmla="*/ 2 h 1308"/>
                <a:gd name="T88" fmla="*/ 2 w 1811"/>
                <a:gd name="T89" fmla="*/ 2 h 1308"/>
                <a:gd name="T90" fmla="*/ 2 w 1811"/>
                <a:gd name="T91" fmla="*/ 2 h 1308"/>
                <a:gd name="T92" fmla="*/ 2 w 1811"/>
                <a:gd name="T93" fmla="*/ 2 h 1308"/>
                <a:gd name="T94" fmla="*/ 1 w 1811"/>
                <a:gd name="T95" fmla="*/ 2 h 1308"/>
                <a:gd name="T96" fmla="*/ 1 w 1811"/>
                <a:gd name="T97" fmla="*/ 2 h 1308"/>
                <a:gd name="T98" fmla="*/ 1 w 1811"/>
                <a:gd name="T99" fmla="*/ 2 h 130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811" h="1308">
                  <a:moveTo>
                    <a:pt x="516" y="1036"/>
                  </a:moveTo>
                  <a:lnTo>
                    <a:pt x="516" y="1036"/>
                  </a:lnTo>
                  <a:lnTo>
                    <a:pt x="455" y="1008"/>
                  </a:lnTo>
                  <a:lnTo>
                    <a:pt x="409" y="977"/>
                  </a:lnTo>
                  <a:lnTo>
                    <a:pt x="378" y="943"/>
                  </a:lnTo>
                  <a:lnTo>
                    <a:pt x="354" y="908"/>
                  </a:lnTo>
                  <a:lnTo>
                    <a:pt x="337" y="873"/>
                  </a:lnTo>
                  <a:lnTo>
                    <a:pt x="324" y="840"/>
                  </a:lnTo>
                  <a:lnTo>
                    <a:pt x="313" y="807"/>
                  </a:lnTo>
                  <a:lnTo>
                    <a:pt x="298" y="773"/>
                  </a:lnTo>
                  <a:lnTo>
                    <a:pt x="283" y="731"/>
                  </a:lnTo>
                  <a:lnTo>
                    <a:pt x="289" y="705"/>
                  </a:lnTo>
                  <a:lnTo>
                    <a:pt x="307" y="697"/>
                  </a:lnTo>
                  <a:lnTo>
                    <a:pt x="331" y="705"/>
                  </a:lnTo>
                  <a:lnTo>
                    <a:pt x="167" y="636"/>
                  </a:lnTo>
                  <a:lnTo>
                    <a:pt x="141" y="625"/>
                  </a:lnTo>
                  <a:lnTo>
                    <a:pt x="124" y="636"/>
                  </a:lnTo>
                  <a:lnTo>
                    <a:pt x="119" y="662"/>
                  </a:lnTo>
                  <a:lnTo>
                    <a:pt x="133" y="705"/>
                  </a:lnTo>
                  <a:lnTo>
                    <a:pt x="146" y="738"/>
                  </a:lnTo>
                  <a:lnTo>
                    <a:pt x="157" y="770"/>
                  </a:lnTo>
                  <a:lnTo>
                    <a:pt x="172" y="807"/>
                  </a:lnTo>
                  <a:lnTo>
                    <a:pt x="189" y="840"/>
                  </a:lnTo>
                  <a:lnTo>
                    <a:pt x="211" y="877"/>
                  </a:lnTo>
                  <a:lnTo>
                    <a:pt x="244" y="908"/>
                  </a:lnTo>
                  <a:lnTo>
                    <a:pt x="289" y="943"/>
                  </a:lnTo>
                  <a:lnTo>
                    <a:pt x="348" y="971"/>
                  </a:lnTo>
                  <a:lnTo>
                    <a:pt x="329" y="964"/>
                  </a:lnTo>
                  <a:lnTo>
                    <a:pt x="313" y="958"/>
                  </a:lnTo>
                  <a:lnTo>
                    <a:pt x="296" y="953"/>
                  </a:lnTo>
                  <a:lnTo>
                    <a:pt x="281" y="943"/>
                  </a:lnTo>
                  <a:lnTo>
                    <a:pt x="268" y="938"/>
                  </a:lnTo>
                  <a:lnTo>
                    <a:pt x="255" y="932"/>
                  </a:lnTo>
                  <a:lnTo>
                    <a:pt x="244" y="931"/>
                  </a:lnTo>
                  <a:lnTo>
                    <a:pt x="233" y="925"/>
                  </a:lnTo>
                  <a:lnTo>
                    <a:pt x="172" y="894"/>
                  </a:lnTo>
                  <a:lnTo>
                    <a:pt x="126" y="862"/>
                  </a:lnTo>
                  <a:lnTo>
                    <a:pt x="93" y="829"/>
                  </a:lnTo>
                  <a:lnTo>
                    <a:pt x="70" y="797"/>
                  </a:lnTo>
                  <a:lnTo>
                    <a:pt x="54" y="758"/>
                  </a:lnTo>
                  <a:lnTo>
                    <a:pt x="41" y="727"/>
                  </a:lnTo>
                  <a:lnTo>
                    <a:pt x="30" y="692"/>
                  </a:lnTo>
                  <a:lnTo>
                    <a:pt x="17" y="657"/>
                  </a:lnTo>
                  <a:lnTo>
                    <a:pt x="0" y="616"/>
                  </a:lnTo>
                  <a:lnTo>
                    <a:pt x="6" y="588"/>
                  </a:lnTo>
                  <a:lnTo>
                    <a:pt x="24" y="581"/>
                  </a:lnTo>
                  <a:lnTo>
                    <a:pt x="50" y="592"/>
                  </a:lnTo>
                  <a:lnTo>
                    <a:pt x="45" y="581"/>
                  </a:lnTo>
                  <a:lnTo>
                    <a:pt x="41" y="566"/>
                  </a:lnTo>
                  <a:lnTo>
                    <a:pt x="41" y="555"/>
                  </a:lnTo>
                  <a:lnTo>
                    <a:pt x="45" y="538"/>
                  </a:lnTo>
                  <a:lnTo>
                    <a:pt x="52" y="522"/>
                  </a:lnTo>
                  <a:lnTo>
                    <a:pt x="63" y="501"/>
                  </a:lnTo>
                  <a:lnTo>
                    <a:pt x="80" y="479"/>
                  </a:lnTo>
                  <a:lnTo>
                    <a:pt x="104" y="455"/>
                  </a:lnTo>
                  <a:lnTo>
                    <a:pt x="130" y="425"/>
                  </a:lnTo>
                  <a:lnTo>
                    <a:pt x="163" y="390"/>
                  </a:lnTo>
                  <a:lnTo>
                    <a:pt x="206" y="348"/>
                  </a:lnTo>
                  <a:lnTo>
                    <a:pt x="250" y="301"/>
                  </a:lnTo>
                  <a:lnTo>
                    <a:pt x="304" y="250"/>
                  </a:lnTo>
                  <a:lnTo>
                    <a:pt x="365" y="192"/>
                  </a:lnTo>
                  <a:lnTo>
                    <a:pt x="431" y="122"/>
                  </a:lnTo>
                  <a:lnTo>
                    <a:pt x="507" y="46"/>
                  </a:lnTo>
                  <a:lnTo>
                    <a:pt x="524" y="29"/>
                  </a:lnTo>
                  <a:lnTo>
                    <a:pt x="539" y="15"/>
                  </a:lnTo>
                  <a:lnTo>
                    <a:pt x="553" y="5"/>
                  </a:lnTo>
                  <a:lnTo>
                    <a:pt x="563" y="2"/>
                  </a:lnTo>
                  <a:lnTo>
                    <a:pt x="577" y="0"/>
                  </a:lnTo>
                  <a:lnTo>
                    <a:pt x="592" y="2"/>
                  </a:lnTo>
                  <a:lnTo>
                    <a:pt x="611" y="5"/>
                  </a:lnTo>
                  <a:lnTo>
                    <a:pt x="635" y="13"/>
                  </a:lnTo>
                  <a:lnTo>
                    <a:pt x="657" y="20"/>
                  </a:lnTo>
                  <a:lnTo>
                    <a:pt x="694" y="33"/>
                  </a:lnTo>
                  <a:lnTo>
                    <a:pt x="748" y="52"/>
                  </a:lnTo>
                  <a:lnTo>
                    <a:pt x="816" y="70"/>
                  </a:lnTo>
                  <a:lnTo>
                    <a:pt x="894" y="98"/>
                  </a:lnTo>
                  <a:lnTo>
                    <a:pt x="979" y="122"/>
                  </a:lnTo>
                  <a:lnTo>
                    <a:pt x="1068" y="150"/>
                  </a:lnTo>
                  <a:lnTo>
                    <a:pt x="1158" y="177"/>
                  </a:lnTo>
                  <a:lnTo>
                    <a:pt x="1249" y="205"/>
                  </a:lnTo>
                  <a:lnTo>
                    <a:pt x="1340" y="233"/>
                  </a:lnTo>
                  <a:lnTo>
                    <a:pt x="1423" y="259"/>
                  </a:lnTo>
                  <a:lnTo>
                    <a:pt x="1500" y="281"/>
                  </a:lnTo>
                  <a:lnTo>
                    <a:pt x="1567" y="307"/>
                  </a:lnTo>
                  <a:lnTo>
                    <a:pt x="1621" y="324"/>
                  </a:lnTo>
                  <a:lnTo>
                    <a:pt x="1660" y="335"/>
                  </a:lnTo>
                  <a:lnTo>
                    <a:pt x="1682" y="342"/>
                  </a:lnTo>
                  <a:lnTo>
                    <a:pt x="1717" y="361"/>
                  </a:lnTo>
                  <a:lnTo>
                    <a:pt x="1732" y="375"/>
                  </a:lnTo>
                  <a:lnTo>
                    <a:pt x="1726" y="390"/>
                  </a:lnTo>
                  <a:lnTo>
                    <a:pt x="1715" y="405"/>
                  </a:lnTo>
                  <a:lnTo>
                    <a:pt x="1700" y="420"/>
                  </a:lnTo>
                  <a:lnTo>
                    <a:pt x="1673" y="444"/>
                  </a:lnTo>
                  <a:lnTo>
                    <a:pt x="1643" y="472"/>
                  </a:lnTo>
                  <a:lnTo>
                    <a:pt x="1606" y="505"/>
                  </a:lnTo>
                  <a:lnTo>
                    <a:pt x="1567" y="546"/>
                  </a:lnTo>
                  <a:lnTo>
                    <a:pt x="1523" y="588"/>
                  </a:lnTo>
                  <a:lnTo>
                    <a:pt x="1478" y="631"/>
                  </a:lnTo>
                  <a:lnTo>
                    <a:pt x="1434" y="679"/>
                  </a:lnTo>
                  <a:lnTo>
                    <a:pt x="1386" y="727"/>
                  </a:lnTo>
                  <a:lnTo>
                    <a:pt x="1341" y="768"/>
                  </a:lnTo>
                  <a:lnTo>
                    <a:pt x="1299" y="814"/>
                  </a:lnTo>
                  <a:lnTo>
                    <a:pt x="1260" y="855"/>
                  </a:lnTo>
                  <a:lnTo>
                    <a:pt x="1227" y="890"/>
                  </a:lnTo>
                  <a:lnTo>
                    <a:pt x="1199" y="925"/>
                  </a:lnTo>
                  <a:lnTo>
                    <a:pt x="1173" y="949"/>
                  </a:lnTo>
                  <a:lnTo>
                    <a:pt x="1158" y="966"/>
                  </a:lnTo>
                  <a:lnTo>
                    <a:pt x="1142" y="992"/>
                  </a:lnTo>
                  <a:lnTo>
                    <a:pt x="1119" y="1008"/>
                  </a:lnTo>
                  <a:lnTo>
                    <a:pt x="1103" y="1019"/>
                  </a:lnTo>
                  <a:lnTo>
                    <a:pt x="1092" y="1029"/>
                  </a:lnTo>
                  <a:lnTo>
                    <a:pt x="1081" y="1034"/>
                  </a:lnTo>
                  <a:lnTo>
                    <a:pt x="1071" y="1034"/>
                  </a:lnTo>
                  <a:lnTo>
                    <a:pt x="1069" y="1034"/>
                  </a:lnTo>
                  <a:lnTo>
                    <a:pt x="1068" y="1034"/>
                  </a:lnTo>
                  <a:lnTo>
                    <a:pt x="1069" y="1043"/>
                  </a:lnTo>
                  <a:lnTo>
                    <a:pt x="1077" y="1064"/>
                  </a:lnTo>
                  <a:lnTo>
                    <a:pt x="1082" y="1095"/>
                  </a:lnTo>
                  <a:lnTo>
                    <a:pt x="1092" y="1130"/>
                  </a:lnTo>
                  <a:lnTo>
                    <a:pt x="1106" y="1169"/>
                  </a:lnTo>
                  <a:lnTo>
                    <a:pt x="1119" y="1204"/>
                  </a:lnTo>
                  <a:lnTo>
                    <a:pt x="1134" y="1232"/>
                  </a:lnTo>
                  <a:lnTo>
                    <a:pt x="1151" y="1249"/>
                  </a:lnTo>
                  <a:lnTo>
                    <a:pt x="1156" y="1243"/>
                  </a:lnTo>
                  <a:lnTo>
                    <a:pt x="1177" y="1223"/>
                  </a:lnTo>
                  <a:lnTo>
                    <a:pt x="1206" y="1193"/>
                  </a:lnTo>
                  <a:lnTo>
                    <a:pt x="1243" y="1154"/>
                  </a:lnTo>
                  <a:lnTo>
                    <a:pt x="1291" y="1108"/>
                  </a:lnTo>
                  <a:lnTo>
                    <a:pt x="1341" y="1054"/>
                  </a:lnTo>
                  <a:lnTo>
                    <a:pt x="1393" y="1001"/>
                  </a:lnTo>
                  <a:lnTo>
                    <a:pt x="1452" y="943"/>
                  </a:lnTo>
                  <a:lnTo>
                    <a:pt x="1508" y="882"/>
                  </a:lnTo>
                  <a:lnTo>
                    <a:pt x="1565" y="827"/>
                  </a:lnTo>
                  <a:lnTo>
                    <a:pt x="1619" y="770"/>
                  </a:lnTo>
                  <a:lnTo>
                    <a:pt x="1665" y="723"/>
                  </a:lnTo>
                  <a:lnTo>
                    <a:pt x="1708" y="679"/>
                  </a:lnTo>
                  <a:lnTo>
                    <a:pt x="1741" y="642"/>
                  </a:lnTo>
                  <a:lnTo>
                    <a:pt x="1765" y="616"/>
                  </a:lnTo>
                  <a:lnTo>
                    <a:pt x="1778" y="603"/>
                  </a:lnTo>
                  <a:lnTo>
                    <a:pt x="1800" y="586"/>
                  </a:lnTo>
                  <a:lnTo>
                    <a:pt x="1811" y="597"/>
                  </a:lnTo>
                  <a:lnTo>
                    <a:pt x="1804" y="622"/>
                  </a:lnTo>
                  <a:lnTo>
                    <a:pt x="1789" y="651"/>
                  </a:lnTo>
                  <a:lnTo>
                    <a:pt x="1732" y="703"/>
                  </a:lnTo>
                  <a:lnTo>
                    <a:pt x="1676" y="757"/>
                  </a:lnTo>
                  <a:lnTo>
                    <a:pt x="1624" y="810"/>
                  </a:lnTo>
                  <a:lnTo>
                    <a:pt x="1571" y="862"/>
                  </a:lnTo>
                  <a:lnTo>
                    <a:pt x="1523" y="916"/>
                  </a:lnTo>
                  <a:lnTo>
                    <a:pt x="1475" y="964"/>
                  </a:lnTo>
                  <a:lnTo>
                    <a:pt x="1434" y="1012"/>
                  </a:lnTo>
                  <a:lnTo>
                    <a:pt x="1391" y="1058"/>
                  </a:lnTo>
                  <a:lnTo>
                    <a:pt x="1351" y="1099"/>
                  </a:lnTo>
                  <a:lnTo>
                    <a:pt x="1317" y="1136"/>
                  </a:lnTo>
                  <a:lnTo>
                    <a:pt x="1288" y="1173"/>
                  </a:lnTo>
                  <a:lnTo>
                    <a:pt x="1260" y="1201"/>
                  </a:lnTo>
                  <a:lnTo>
                    <a:pt x="1238" y="1227"/>
                  </a:lnTo>
                  <a:lnTo>
                    <a:pt x="1217" y="1243"/>
                  </a:lnTo>
                  <a:lnTo>
                    <a:pt x="1204" y="1254"/>
                  </a:lnTo>
                  <a:lnTo>
                    <a:pt x="1193" y="1256"/>
                  </a:lnTo>
                  <a:lnTo>
                    <a:pt x="1195" y="1269"/>
                  </a:lnTo>
                  <a:lnTo>
                    <a:pt x="1193" y="1282"/>
                  </a:lnTo>
                  <a:lnTo>
                    <a:pt x="1188" y="1293"/>
                  </a:lnTo>
                  <a:lnTo>
                    <a:pt x="1177" y="1302"/>
                  </a:lnTo>
                  <a:lnTo>
                    <a:pt x="1162" y="1308"/>
                  </a:lnTo>
                  <a:lnTo>
                    <a:pt x="1145" y="1308"/>
                  </a:lnTo>
                  <a:lnTo>
                    <a:pt x="1129" y="1302"/>
                  </a:lnTo>
                  <a:lnTo>
                    <a:pt x="1108" y="1293"/>
                  </a:lnTo>
                  <a:lnTo>
                    <a:pt x="1097" y="1288"/>
                  </a:lnTo>
                  <a:lnTo>
                    <a:pt x="1081" y="1277"/>
                  </a:lnTo>
                  <a:lnTo>
                    <a:pt x="1058" y="1264"/>
                  </a:lnTo>
                  <a:lnTo>
                    <a:pt x="1032" y="1254"/>
                  </a:lnTo>
                  <a:lnTo>
                    <a:pt x="1003" y="1241"/>
                  </a:lnTo>
                  <a:lnTo>
                    <a:pt x="970" y="1227"/>
                  </a:lnTo>
                  <a:lnTo>
                    <a:pt x="931" y="1210"/>
                  </a:lnTo>
                  <a:lnTo>
                    <a:pt x="888" y="1193"/>
                  </a:lnTo>
                  <a:lnTo>
                    <a:pt x="846" y="1175"/>
                  </a:lnTo>
                  <a:lnTo>
                    <a:pt x="801" y="1154"/>
                  </a:lnTo>
                  <a:lnTo>
                    <a:pt x="753" y="1134"/>
                  </a:lnTo>
                  <a:lnTo>
                    <a:pt x="707" y="1114"/>
                  </a:lnTo>
                  <a:lnTo>
                    <a:pt x="659" y="1095"/>
                  </a:lnTo>
                  <a:lnTo>
                    <a:pt x="611" y="1077"/>
                  </a:lnTo>
                  <a:lnTo>
                    <a:pt x="563" y="1058"/>
                  </a:lnTo>
                  <a:lnTo>
                    <a:pt x="516" y="103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>
              <a:off x="2593" y="3849"/>
              <a:ext cx="504" cy="19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H="1">
              <a:off x="3114" y="3806"/>
              <a:ext cx="317" cy="3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2"/>
            <p:cNvSpPr>
              <a:spLocks noChangeShapeType="1"/>
            </p:cNvSpPr>
            <p:nvPr/>
          </p:nvSpPr>
          <p:spPr bwMode="auto">
            <a:xfrm flipV="1">
              <a:off x="3121" y="3863"/>
              <a:ext cx="271" cy="26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3"/>
            <p:cNvSpPr>
              <a:spLocks noChangeShapeType="1"/>
            </p:cNvSpPr>
            <p:nvPr/>
          </p:nvSpPr>
          <p:spPr bwMode="auto">
            <a:xfrm flipV="1">
              <a:off x="3127" y="3989"/>
              <a:ext cx="159" cy="1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4"/>
            <p:cNvSpPr>
              <a:spLocks/>
            </p:cNvSpPr>
            <p:nvPr/>
          </p:nvSpPr>
          <p:spPr bwMode="auto">
            <a:xfrm>
              <a:off x="3238" y="3935"/>
              <a:ext cx="191" cy="166"/>
            </a:xfrm>
            <a:custGeom>
              <a:avLst/>
              <a:gdLst>
                <a:gd name="T0" fmla="*/ 1 w 382"/>
                <a:gd name="T1" fmla="*/ 0 h 331"/>
                <a:gd name="T2" fmla="*/ 0 w 382"/>
                <a:gd name="T3" fmla="*/ 1 h 331"/>
                <a:gd name="T4" fmla="*/ 1 w 382"/>
                <a:gd name="T5" fmla="*/ 1 h 331"/>
                <a:gd name="T6" fmla="*/ 1 w 382"/>
                <a:gd name="T7" fmla="*/ 1 h 331"/>
                <a:gd name="T8" fmla="*/ 1 w 382"/>
                <a:gd name="T9" fmla="*/ 1 h 331"/>
                <a:gd name="T10" fmla="*/ 1 w 382"/>
                <a:gd name="T11" fmla="*/ 1 h 331"/>
                <a:gd name="T12" fmla="*/ 1 w 382"/>
                <a:gd name="T13" fmla="*/ 1 h 331"/>
                <a:gd name="T14" fmla="*/ 1 w 382"/>
                <a:gd name="T15" fmla="*/ 1 h 331"/>
                <a:gd name="T16" fmla="*/ 1 w 382"/>
                <a:gd name="T17" fmla="*/ 1 h 331"/>
                <a:gd name="T18" fmla="*/ 1 w 382"/>
                <a:gd name="T19" fmla="*/ 1 h 331"/>
                <a:gd name="T20" fmla="*/ 1 w 382"/>
                <a:gd name="T21" fmla="*/ 1 h 331"/>
                <a:gd name="T22" fmla="*/ 1 w 382"/>
                <a:gd name="T23" fmla="*/ 1 h 331"/>
                <a:gd name="T24" fmla="*/ 1 w 382"/>
                <a:gd name="T25" fmla="*/ 1 h 331"/>
                <a:gd name="T26" fmla="*/ 1 w 382"/>
                <a:gd name="T27" fmla="*/ 1 h 331"/>
                <a:gd name="T28" fmla="*/ 1 w 382"/>
                <a:gd name="T29" fmla="*/ 1 h 331"/>
                <a:gd name="T30" fmla="*/ 1 w 382"/>
                <a:gd name="T31" fmla="*/ 1 h 331"/>
                <a:gd name="T32" fmla="*/ 1 w 382"/>
                <a:gd name="T33" fmla="*/ 1 h 331"/>
                <a:gd name="T34" fmla="*/ 1 w 382"/>
                <a:gd name="T35" fmla="*/ 1 h 331"/>
                <a:gd name="T36" fmla="*/ 1 w 382"/>
                <a:gd name="T37" fmla="*/ 1 h 331"/>
                <a:gd name="T38" fmla="*/ 1 w 382"/>
                <a:gd name="T39" fmla="*/ 1 h 331"/>
                <a:gd name="T40" fmla="*/ 1 w 382"/>
                <a:gd name="T41" fmla="*/ 1 h 331"/>
                <a:gd name="T42" fmla="*/ 1 w 382"/>
                <a:gd name="T43" fmla="*/ 1 h 331"/>
                <a:gd name="T44" fmla="*/ 1 w 382"/>
                <a:gd name="T45" fmla="*/ 1 h 331"/>
                <a:gd name="T46" fmla="*/ 1 w 382"/>
                <a:gd name="T47" fmla="*/ 1 h 331"/>
                <a:gd name="T48" fmla="*/ 1 w 382"/>
                <a:gd name="T49" fmla="*/ 1 h 331"/>
                <a:gd name="T50" fmla="*/ 1 w 382"/>
                <a:gd name="T51" fmla="*/ 1 h 331"/>
                <a:gd name="T52" fmla="*/ 1 w 382"/>
                <a:gd name="T53" fmla="*/ 1 h 331"/>
                <a:gd name="T54" fmla="*/ 1 w 382"/>
                <a:gd name="T55" fmla="*/ 1 h 331"/>
                <a:gd name="T56" fmla="*/ 1 w 382"/>
                <a:gd name="T57" fmla="*/ 1 h 331"/>
                <a:gd name="T58" fmla="*/ 1 w 382"/>
                <a:gd name="T59" fmla="*/ 0 h 33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382" h="331">
                  <a:moveTo>
                    <a:pt x="122" y="0"/>
                  </a:moveTo>
                  <a:lnTo>
                    <a:pt x="0" y="130"/>
                  </a:lnTo>
                  <a:lnTo>
                    <a:pt x="20" y="135"/>
                  </a:lnTo>
                  <a:lnTo>
                    <a:pt x="53" y="155"/>
                  </a:lnTo>
                  <a:lnTo>
                    <a:pt x="94" y="178"/>
                  </a:lnTo>
                  <a:lnTo>
                    <a:pt x="133" y="205"/>
                  </a:lnTo>
                  <a:lnTo>
                    <a:pt x="172" y="237"/>
                  </a:lnTo>
                  <a:lnTo>
                    <a:pt x="205" y="266"/>
                  </a:lnTo>
                  <a:lnTo>
                    <a:pt x="231" y="302"/>
                  </a:lnTo>
                  <a:lnTo>
                    <a:pt x="244" y="331"/>
                  </a:lnTo>
                  <a:lnTo>
                    <a:pt x="253" y="300"/>
                  </a:lnTo>
                  <a:lnTo>
                    <a:pt x="259" y="250"/>
                  </a:lnTo>
                  <a:lnTo>
                    <a:pt x="255" y="202"/>
                  </a:lnTo>
                  <a:lnTo>
                    <a:pt x="244" y="174"/>
                  </a:lnTo>
                  <a:lnTo>
                    <a:pt x="260" y="174"/>
                  </a:lnTo>
                  <a:lnTo>
                    <a:pt x="281" y="174"/>
                  </a:lnTo>
                  <a:lnTo>
                    <a:pt x="301" y="174"/>
                  </a:lnTo>
                  <a:lnTo>
                    <a:pt x="320" y="178"/>
                  </a:lnTo>
                  <a:lnTo>
                    <a:pt x="338" y="179"/>
                  </a:lnTo>
                  <a:lnTo>
                    <a:pt x="360" y="185"/>
                  </a:lnTo>
                  <a:lnTo>
                    <a:pt x="373" y="194"/>
                  </a:lnTo>
                  <a:lnTo>
                    <a:pt x="382" y="207"/>
                  </a:lnTo>
                  <a:lnTo>
                    <a:pt x="373" y="185"/>
                  </a:lnTo>
                  <a:lnTo>
                    <a:pt x="355" y="157"/>
                  </a:lnTo>
                  <a:lnTo>
                    <a:pt x="325" y="118"/>
                  </a:lnTo>
                  <a:lnTo>
                    <a:pt x="292" y="81"/>
                  </a:lnTo>
                  <a:lnTo>
                    <a:pt x="253" y="50"/>
                  </a:lnTo>
                  <a:lnTo>
                    <a:pt x="210" y="20"/>
                  </a:lnTo>
                  <a:lnTo>
                    <a:pt x="166" y="4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auto">
            <a:xfrm>
              <a:off x="3238" y="3935"/>
              <a:ext cx="191" cy="166"/>
            </a:xfrm>
            <a:custGeom>
              <a:avLst/>
              <a:gdLst>
                <a:gd name="T0" fmla="*/ 1 w 382"/>
                <a:gd name="T1" fmla="*/ 0 h 331"/>
                <a:gd name="T2" fmla="*/ 0 w 382"/>
                <a:gd name="T3" fmla="*/ 1 h 331"/>
                <a:gd name="T4" fmla="*/ 1 w 382"/>
                <a:gd name="T5" fmla="*/ 1 h 331"/>
                <a:gd name="T6" fmla="*/ 1 w 382"/>
                <a:gd name="T7" fmla="*/ 1 h 331"/>
                <a:gd name="T8" fmla="*/ 1 w 382"/>
                <a:gd name="T9" fmla="*/ 1 h 331"/>
                <a:gd name="T10" fmla="*/ 1 w 382"/>
                <a:gd name="T11" fmla="*/ 1 h 331"/>
                <a:gd name="T12" fmla="*/ 1 w 382"/>
                <a:gd name="T13" fmla="*/ 1 h 331"/>
                <a:gd name="T14" fmla="*/ 1 w 382"/>
                <a:gd name="T15" fmla="*/ 1 h 331"/>
                <a:gd name="T16" fmla="*/ 1 w 382"/>
                <a:gd name="T17" fmla="*/ 1 h 331"/>
                <a:gd name="T18" fmla="*/ 1 w 382"/>
                <a:gd name="T19" fmla="*/ 1 h 331"/>
                <a:gd name="T20" fmla="*/ 1 w 382"/>
                <a:gd name="T21" fmla="*/ 1 h 331"/>
                <a:gd name="T22" fmla="*/ 1 w 382"/>
                <a:gd name="T23" fmla="*/ 1 h 331"/>
                <a:gd name="T24" fmla="*/ 1 w 382"/>
                <a:gd name="T25" fmla="*/ 1 h 331"/>
                <a:gd name="T26" fmla="*/ 1 w 382"/>
                <a:gd name="T27" fmla="*/ 1 h 331"/>
                <a:gd name="T28" fmla="*/ 1 w 382"/>
                <a:gd name="T29" fmla="*/ 1 h 331"/>
                <a:gd name="T30" fmla="*/ 1 w 382"/>
                <a:gd name="T31" fmla="*/ 1 h 331"/>
                <a:gd name="T32" fmla="*/ 1 w 382"/>
                <a:gd name="T33" fmla="*/ 1 h 331"/>
                <a:gd name="T34" fmla="*/ 1 w 382"/>
                <a:gd name="T35" fmla="*/ 1 h 331"/>
                <a:gd name="T36" fmla="*/ 1 w 382"/>
                <a:gd name="T37" fmla="*/ 1 h 331"/>
                <a:gd name="T38" fmla="*/ 1 w 382"/>
                <a:gd name="T39" fmla="*/ 1 h 331"/>
                <a:gd name="T40" fmla="*/ 1 w 382"/>
                <a:gd name="T41" fmla="*/ 1 h 331"/>
                <a:gd name="T42" fmla="*/ 1 w 382"/>
                <a:gd name="T43" fmla="*/ 1 h 331"/>
                <a:gd name="T44" fmla="*/ 1 w 382"/>
                <a:gd name="T45" fmla="*/ 1 h 331"/>
                <a:gd name="T46" fmla="*/ 1 w 382"/>
                <a:gd name="T47" fmla="*/ 1 h 331"/>
                <a:gd name="T48" fmla="*/ 1 w 382"/>
                <a:gd name="T49" fmla="*/ 1 h 331"/>
                <a:gd name="T50" fmla="*/ 1 w 382"/>
                <a:gd name="T51" fmla="*/ 1 h 331"/>
                <a:gd name="T52" fmla="*/ 1 w 382"/>
                <a:gd name="T53" fmla="*/ 1 h 331"/>
                <a:gd name="T54" fmla="*/ 1 w 382"/>
                <a:gd name="T55" fmla="*/ 1 h 331"/>
                <a:gd name="T56" fmla="*/ 1 w 382"/>
                <a:gd name="T57" fmla="*/ 1 h 331"/>
                <a:gd name="T58" fmla="*/ 1 w 382"/>
                <a:gd name="T59" fmla="*/ 0 h 33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382" h="331">
                  <a:moveTo>
                    <a:pt x="122" y="0"/>
                  </a:moveTo>
                  <a:lnTo>
                    <a:pt x="0" y="130"/>
                  </a:lnTo>
                  <a:lnTo>
                    <a:pt x="20" y="135"/>
                  </a:lnTo>
                  <a:lnTo>
                    <a:pt x="53" y="155"/>
                  </a:lnTo>
                  <a:lnTo>
                    <a:pt x="94" y="178"/>
                  </a:lnTo>
                  <a:lnTo>
                    <a:pt x="133" y="205"/>
                  </a:lnTo>
                  <a:lnTo>
                    <a:pt x="172" y="237"/>
                  </a:lnTo>
                  <a:lnTo>
                    <a:pt x="205" y="266"/>
                  </a:lnTo>
                  <a:lnTo>
                    <a:pt x="231" y="302"/>
                  </a:lnTo>
                  <a:lnTo>
                    <a:pt x="244" y="331"/>
                  </a:lnTo>
                  <a:lnTo>
                    <a:pt x="253" y="300"/>
                  </a:lnTo>
                  <a:lnTo>
                    <a:pt x="259" y="250"/>
                  </a:lnTo>
                  <a:lnTo>
                    <a:pt x="255" y="202"/>
                  </a:lnTo>
                  <a:lnTo>
                    <a:pt x="244" y="174"/>
                  </a:lnTo>
                  <a:lnTo>
                    <a:pt x="260" y="174"/>
                  </a:lnTo>
                  <a:lnTo>
                    <a:pt x="281" y="174"/>
                  </a:lnTo>
                  <a:lnTo>
                    <a:pt x="301" y="174"/>
                  </a:lnTo>
                  <a:lnTo>
                    <a:pt x="320" y="178"/>
                  </a:lnTo>
                  <a:lnTo>
                    <a:pt x="338" y="179"/>
                  </a:lnTo>
                  <a:lnTo>
                    <a:pt x="360" y="185"/>
                  </a:lnTo>
                  <a:lnTo>
                    <a:pt x="373" y="194"/>
                  </a:lnTo>
                  <a:lnTo>
                    <a:pt x="382" y="207"/>
                  </a:lnTo>
                  <a:lnTo>
                    <a:pt x="373" y="185"/>
                  </a:lnTo>
                  <a:lnTo>
                    <a:pt x="355" y="157"/>
                  </a:lnTo>
                  <a:lnTo>
                    <a:pt x="325" y="118"/>
                  </a:lnTo>
                  <a:lnTo>
                    <a:pt x="292" y="81"/>
                  </a:lnTo>
                  <a:lnTo>
                    <a:pt x="253" y="50"/>
                  </a:lnTo>
                  <a:lnTo>
                    <a:pt x="210" y="20"/>
                  </a:lnTo>
                  <a:lnTo>
                    <a:pt x="166" y="4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6"/>
            <p:cNvSpPr>
              <a:spLocks/>
            </p:cNvSpPr>
            <p:nvPr/>
          </p:nvSpPr>
          <p:spPr bwMode="auto">
            <a:xfrm>
              <a:off x="3238" y="3935"/>
              <a:ext cx="191" cy="166"/>
            </a:xfrm>
            <a:custGeom>
              <a:avLst/>
              <a:gdLst>
                <a:gd name="T0" fmla="*/ 1 w 382"/>
                <a:gd name="T1" fmla="*/ 0 h 331"/>
                <a:gd name="T2" fmla="*/ 0 w 382"/>
                <a:gd name="T3" fmla="*/ 1 h 331"/>
                <a:gd name="T4" fmla="*/ 0 w 382"/>
                <a:gd name="T5" fmla="*/ 1 h 331"/>
                <a:gd name="T6" fmla="*/ 1 w 382"/>
                <a:gd name="T7" fmla="*/ 1 h 331"/>
                <a:gd name="T8" fmla="*/ 1 w 382"/>
                <a:gd name="T9" fmla="*/ 1 h 331"/>
                <a:gd name="T10" fmla="*/ 1 w 382"/>
                <a:gd name="T11" fmla="*/ 1 h 331"/>
                <a:gd name="T12" fmla="*/ 1 w 382"/>
                <a:gd name="T13" fmla="*/ 1 h 331"/>
                <a:gd name="T14" fmla="*/ 1 w 382"/>
                <a:gd name="T15" fmla="*/ 1 h 331"/>
                <a:gd name="T16" fmla="*/ 1 w 382"/>
                <a:gd name="T17" fmla="*/ 1 h 331"/>
                <a:gd name="T18" fmla="*/ 1 w 382"/>
                <a:gd name="T19" fmla="*/ 1 h 331"/>
                <a:gd name="T20" fmla="*/ 1 w 382"/>
                <a:gd name="T21" fmla="*/ 1 h 331"/>
                <a:gd name="T22" fmla="*/ 1 w 382"/>
                <a:gd name="T23" fmla="*/ 1 h 331"/>
                <a:gd name="T24" fmla="*/ 1 w 382"/>
                <a:gd name="T25" fmla="*/ 1 h 331"/>
                <a:gd name="T26" fmla="*/ 1 w 382"/>
                <a:gd name="T27" fmla="*/ 1 h 331"/>
                <a:gd name="T28" fmla="*/ 1 w 382"/>
                <a:gd name="T29" fmla="*/ 1 h 331"/>
                <a:gd name="T30" fmla="*/ 1 w 382"/>
                <a:gd name="T31" fmla="*/ 1 h 331"/>
                <a:gd name="T32" fmla="*/ 1 w 382"/>
                <a:gd name="T33" fmla="*/ 1 h 331"/>
                <a:gd name="T34" fmla="*/ 1 w 382"/>
                <a:gd name="T35" fmla="*/ 1 h 331"/>
                <a:gd name="T36" fmla="*/ 1 w 382"/>
                <a:gd name="T37" fmla="*/ 1 h 331"/>
                <a:gd name="T38" fmla="*/ 1 w 382"/>
                <a:gd name="T39" fmla="*/ 1 h 331"/>
                <a:gd name="T40" fmla="*/ 1 w 382"/>
                <a:gd name="T41" fmla="*/ 1 h 331"/>
                <a:gd name="T42" fmla="*/ 1 w 382"/>
                <a:gd name="T43" fmla="*/ 1 h 331"/>
                <a:gd name="T44" fmla="*/ 1 w 382"/>
                <a:gd name="T45" fmla="*/ 1 h 331"/>
                <a:gd name="T46" fmla="*/ 1 w 382"/>
                <a:gd name="T47" fmla="*/ 1 h 331"/>
                <a:gd name="T48" fmla="*/ 1 w 382"/>
                <a:gd name="T49" fmla="*/ 1 h 331"/>
                <a:gd name="T50" fmla="*/ 1 w 382"/>
                <a:gd name="T51" fmla="*/ 1 h 331"/>
                <a:gd name="T52" fmla="*/ 1 w 382"/>
                <a:gd name="T53" fmla="*/ 1 h 331"/>
                <a:gd name="T54" fmla="*/ 1 w 382"/>
                <a:gd name="T55" fmla="*/ 1 h 331"/>
                <a:gd name="T56" fmla="*/ 1 w 382"/>
                <a:gd name="T57" fmla="*/ 1 h 331"/>
                <a:gd name="T58" fmla="*/ 1 w 382"/>
                <a:gd name="T59" fmla="*/ 1 h 331"/>
                <a:gd name="T60" fmla="*/ 1 w 382"/>
                <a:gd name="T61" fmla="*/ 1 h 331"/>
                <a:gd name="T62" fmla="*/ 1 w 382"/>
                <a:gd name="T63" fmla="*/ 1 h 331"/>
                <a:gd name="T64" fmla="*/ 1 w 382"/>
                <a:gd name="T65" fmla="*/ 1 h 331"/>
                <a:gd name="T66" fmla="*/ 1 w 382"/>
                <a:gd name="T67" fmla="*/ 0 h 3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82" h="331">
                  <a:moveTo>
                    <a:pt x="122" y="0"/>
                  </a:moveTo>
                  <a:lnTo>
                    <a:pt x="0" y="130"/>
                  </a:lnTo>
                  <a:lnTo>
                    <a:pt x="20" y="135"/>
                  </a:lnTo>
                  <a:lnTo>
                    <a:pt x="53" y="155"/>
                  </a:lnTo>
                  <a:lnTo>
                    <a:pt x="94" y="178"/>
                  </a:lnTo>
                  <a:lnTo>
                    <a:pt x="133" y="205"/>
                  </a:lnTo>
                  <a:lnTo>
                    <a:pt x="172" y="237"/>
                  </a:lnTo>
                  <a:lnTo>
                    <a:pt x="205" y="266"/>
                  </a:lnTo>
                  <a:lnTo>
                    <a:pt x="231" y="302"/>
                  </a:lnTo>
                  <a:lnTo>
                    <a:pt x="244" y="331"/>
                  </a:lnTo>
                  <a:lnTo>
                    <a:pt x="253" y="300"/>
                  </a:lnTo>
                  <a:lnTo>
                    <a:pt x="259" y="250"/>
                  </a:lnTo>
                  <a:lnTo>
                    <a:pt x="255" y="202"/>
                  </a:lnTo>
                  <a:lnTo>
                    <a:pt x="244" y="174"/>
                  </a:lnTo>
                  <a:lnTo>
                    <a:pt x="260" y="174"/>
                  </a:lnTo>
                  <a:lnTo>
                    <a:pt x="281" y="174"/>
                  </a:lnTo>
                  <a:lnTo>
                    <a:pt x="301" y="174"/>
                  </a:lnTo>
                  <a:lnTo>
                    <a:pt x="320" y="178"/>
                  </a:lnTo>
                  <a:lnTo>
                    <a:pt x="338" y="179"/>
                  </a:lnTo>
                  <a:lnTo>
                    <a:pt x="360" y="185"/>
                  </a:lnTo>
                  <a:lnTo>
                    <a:pt x="373" y="194"/>
                  </a:lnTo>
                  <a:lnTo>
                    <a:pt x="382" y="207"/>
                  </a:lnTo>
                  <a:lnTo>
                    <a:pt x="373" y="185"/>
                  </a:lnTo>
                  <a:lnTo>
                    <a:pt x="355" y="157"/>
                  </a:lnTo>
                  <a:lnTo>
                    <a:pt x="325" y="118"/>
                  </a:lnTo>
                  <a:lnTo>
                    <a:pt x="292" y="81"/>
                  </a:lnTo>
                  <a:lnTo>
                    <a:pt x="253" y="50"/>
                  </a:lnTo>
                  <a:lnTo>
                    <a:pt x="210" y="20"/>
                  </a:lnTo>
                  <a:lnTo>
                    <a:pt x="166" y="4"/>
                  </a:lnTo>
                  <a:lnTo>
                    <a:pt x="122" y="0"/>
                  </a:lnTo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2627" y="3866"/>
              <a:ext cx="199" cy="205"/>
            </a:xfrm>
            <a:custGeom>
              <a:avLst/>
              <a:gdLst>
                <a:gd name="T0" fmla="*/ 1 w 397"/>
                <a:gd name="T1" fmla="*/ 0 h 411"/>
                <a:gd name="T2" fmla="*/ 1 w 397"/>
                <a:gd name="T3" fmla="*/ 0 h 411"/>
                <a:gd name="T4" fmla="*/ 1 w 397"/>
                <a:gd name="T5" fmla="*/ 0 h 411"/>
                <a:gd name="T6" fmla="*/ 1 w 397"/>
                <a:gd name="T7" fmla="*/ 0 h 411"/>
                <a:gd name="T8" fmla="*/ 1 w 397"/>
                <a:gd name="T9" fmla="*/ 0 h 411"/>
                <a:gd name="T10" fmla="*/ 1 w 397"/>
                <a:gd name="T11" fmla="*/ 0 h 411"/>
                <a:gd name="T12" fmla="*/ 1 w 397"/>
                <a:gd name="T13" fmla="*/ 0 h 411"/>
                <a:gd name="T14" fmla="*/ 1 w 397"/>
                <a:gd name="T15" fmla="*/ 0 h 411"/>
                <a:gd name="T16" fmla="*/ 1 w 397"/>
                <a:gd name="T17" fmla="*/ 0 h 411"/>
                <a:gd name="T18" fmla="*/ 1 w 397"/>
                <a:gd name="T19" fmla="*/ 0 h 411"/>
                <a:gd name="T20" fmla="*/ 1 w 397"/>
                <a:gd name="T21" fmla="*/ 0 h 411"/>
                <a:gd name="T22" fmla="*/ 1 w 397"/>
                <a:gd name="T23" fmla="*/ 0 h 411"/>
                <a:gd name="T24" fmla="*/ 1 w 397"/>
                <a:gd name="T25" fmla="*/ 0 h 411"/>
                <a:gd name="T26" fmla="*/ 1 w 397"/>
                <a:gd name="T27" fmla="*/ 0 h 411"/>
                <a:gd name="T28" fmla="*/ 1 w 397"/>
                <a:gd name="T29" fmla="*/ 0 h 411"/>
                <a:gd name="T30" fmla="*/ 1 w 397"/>
                <a:gd name="T31" fmla="*/ 0 h 411"/>
                <a:gd name="T32" fmla="*/ 0 w 397"/>
                <a:gd name="T33" fmla="*/ 0 h 411"/>
                <a:gd name="T34" fmla="*/ 1 w 397"/>
                <a:gd name="T35" fmla="*/ 0 h 411"/>
                <a:gd name="T36" fmla="*/ 1 w 397"/>
                <a:gd name="T37" fmla="*/ 0 h 411"/>
                <a:gd name="T38" fmla="*/ 1 w 397"/>
                <a:gd name="T39" fmla="*/ 0 h 411"/>
                <a:gd name="T40" fmla="*/ 1 w 397"/>
                <a:gd name="T41" fmla="*/ 0 h 411"/>
                <a:gd name="T42" fmla="*/ 1 w 397"/>
                <a:gd name="T43" fmla="*/ 0 h 411"/>
                <a:gd name="T44" fmla="*/ 1 w 397"/>
                <a:gd name="T45" fmla="*/ 0 h 411"/>
                <a:gd name="T46" fmla="*/ 1 w 397"/>
                <a:gd name="T47" fmla="*/ 0 h 411"/>
                <a:gd name="T48" fmla="*/ 1 w 397"/>
                <a:gd name="T49" fmla="*/ 0 h 411"/>
                <a:gd name="T50" fmla="*/ 1 w 397"/>
                <a:gd name="T51" fmla="*/ 0 h 411"/>
                <a:gd name="T52" fmla="*/ 1 w 397"/>
                <a:gd name="T53" fmla="*/ 0 h 41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97" h="411">
                  <a:moveTo>
                    <a:pt x="397" y="411"/>
                  </a:moveTo>
                  <a:lnTo>
                    <a:pt x="336" y="383"/>
                  </a:lnTo>
                  <a:lnTo>
                    <a:pt x="290" y="352"/>
                  </a:lnTo>
                  <a:lnTo>
                    <a:pt x="259" y="318"/>
                  </a:lnTo>
                  <a:lnTo>
                    <a:pt x="235" y="283"/>
                  </a:lnTo>
                  <a:lnTo>
                    <a:pt x="218" y="248"/>
                  </a:lnTo>
                  <a:lnTo>
                    <a:pt x="205" y="215"/>
                  </a:lnTo>
                  <a:lnTo>
                    <a:pt x="194" y="182"/>
                  </a:lnTo>
                  <a:lnTo>
                    <a:pt x="179" y="148"/>
                  </a:lnTo>
                  <a:lnTo>
                    <a:pt x="164" y="106"/>
                  </a:lnTo>
                  <a:lnTo>
                    <a:pt x="170" y="80"/>
                  </a:lnTo>
                  <a:lnTo>
                    <a:pt x="188" y="72"/>
                  </a:lnTo>
                  <a:lnTo>
                    <a:pt x="212" y="80"/>
                  </a:lnTo>
                  <a:lnTo>
                    <a:pt x="48" y="11"/>
                  </a:lnTo>
                  <a:lnTo>
                    <a:pt x="22" y="0"/>
                  </a:lnTo>
                  <a:lnTo>
                    <a:pt x="5" y="11"/>
                  </a:lnTo>
                  <a:lnTo>
                    <a:pt x="0" y="37"/>
                  </a:lnTo>
                  <a:lnTo>
                    <a:pt x="14" y="80"/>
                  </a:lnTo>
                  <a:lnTo>
                    <a:pt x="27" y="113"/>
                  </a:lnTo>
                  <a:lnTo>
                    <a:pt x="38" y="145"/>
                  </a:lnTo>
                  <a:lnTo>
                    <a:pt x="53" y="182"/>
                  </a:lnTo>
                  <a:lnTo>
                    <a:pt x="70" y="215"/>
                  </a:lnTo>
                  <a:lnTo>
                    <a:pt x="92" y="252"/>
                  </a:lnTo>
                  <a:lnTo>
                    <a:pt x="125" y="283"/>
                  </a:lnTo>
                  <a:lnTo>
                    <a:pt x="170" y="318"/>
                  </a:lnTo>
                  <a:lnTo>
                    <a:pt x="229" y="346"/>
                  </a:lnTo>
                  <a:lnTo>
                    <a:pt x="397" y="4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8"/>
            <p:cNvSpPr>
              <a:spLocks/>
            </p:cNvSpPr>
            <p:nvPr/>
          </p:nvSpPr>
          <p:spPr bwMode="auto">
            <a:xfrm>
              <a:off x="2627" y="3866"/>
              <a:ext cx="199" cy="205"/>
            </a:xfrm>
            <a:custGeom>
              <a:avLst/>
              <a:gdLst>
                <a:gd name="T0" fmla="*/ 1 w 397"/>
                <a:gd name="T1" fmla="*/ 0 h 411"/>
                <a:gd name="T2" fmla="*/ 1 w 397"/>
                <a:gd name="T3" fmla="*/ 0 h 411"/>
                <a:gd name="T4" fmla="*/ 1 w 397"/>
                <a:gd name="T5" fmla="*/ 0 h 411"/>
                <a:gd name="T6" fmla="*/ 1 w 397"/>
                <a:gd name="T7" fmla="*/ 0 h 411"/>
                <a:gd name="T8" fmla="*/ 1 w 397"/>
                <a:gd name="T9" fmla="*/ 0 h 411"/>
                <a:gd name="T10" fmla="*/ 1 w 397"/>
                <a:gd name="T11" fmla="*/ 0 h 411"/>
                <a:gd name="T12" fmla="*/ 1 w 397"/>
                <a:gd name="T13" fmla="*/ 0 h 411"/>
                <a:gd name="T14" fmla="*/ 1 w 397"/>
                <a:gd name="T15" fmla="*/ 0 h 411"/>
                <a:gd name="T16" fmla="*/ 1 w 397"/>
                <a:gd name="T17" fmla="*/ 0 h 411"/>
                <a:gd name="T18" fmla="*/ 1 w 397"/>
                <a:gd name="T19" fmla="*/ 0 h 411"/>
                <a:gd name="T20" fmla="*/ 1 w 397"/>
                <a:gd name="T21" fmla="*/ 0 h 411"/>
                <a:gd name="T22" fmla="*/ 1 w 397"/>
                <a:gd name="T23" fmla="*/ 0 h 411"/>
                <a:gd name="T24" fmla="*/ 1 w 397"/>
                <a:gd name="T25" fmla="*/ 0 h 411"/>
                <a:gd name="T26" fmla="*/ 1 w 397"/>
                <a:gd name="T27" fmla="*/ 0 h 411"/>
                <a:gd name="T28" fmla="*/ 1 w 397"/>
                <a:gd name="T29" fmla="*/ 0 h 411"/>
                <a:gd name="T30" fmla="*/ 1 w 397"/>
                <a:gd name="T31" fmla="*/ 0 h 411"/>
                <a:gd name="T32" fmla="*/ 1 w 397"/>
                <a:gd name="T33" fmla="*/ 0 h 411"/>
                <a:gd name="T34" fmla="*/ 1 w 397"/>
                <a:gd name="T35" fmla="*/ 0 h 411"/>
                <a:gd name="T36" fmla="*/ 1 w 397"/>
                <a:gd name="T37" fmla="*/ 0 h 411"/>
                <a:gd name="T38" fmla="*/ 0 w 397"/>
                <a:gd name="T39" fmla="*/ 0 h 411"/>
                <a:gd name="T40" fmla="*/ 1 w 397"/>
                <a:gd name="T41" fmla="*/ 0 h 411"/>
                <a:gd name="T42" fmla="*/ 1 w 397"/>
                <a:gd name="T43" fmla="*/ 0 h 411"/>
                <a:gd name="T44" fmla="*/ 1 w 397"/>
                <a:gd name="T45" fmla="*/ 0 h 411"/>
                <a:gd name="T46" fmla="*/ 1 w 397"/>
                <a:gd name="T47" fmla="*/ 0 h 411"/>
                <a:gd name="T48" fmla="*/ 1 w 397"/>
                <a:gd name="T49" fmla="*/ 0 h 411"/>
                <a:gd name="T50" fmla="*/ 1 w 397"/>
                <a:gd name="T51" fmla="*/ 0 h 411"/>
                <a:gd name="T52" fmla="*/ 1 w 397"/>
                <a:gd name="T53" fmla="*/ 0 h 411"/>
                <a:gd name="T54" fmla="*/ 1 w 397"/>
                <a:gd name="T55" fmla="*/ 0 h 411"/>
                <a:gd name="T56" fmla="*/ 1 w 397"/>
                <a:gd name="T57" fmla="*/ 0 h 411"/>
                <a:gd name="T58" fmla="*/ 1 w 397"/>
                <a:gd name="T59" fmla="*/ 0 h 411"/>
                <a:gd name="T60" fmla="*/ 1 w 397"/>
                <a:gd name="T61" fmla="*/ 0 h 41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97" h="411">
                  <a:moveTo>
                    <a:pt x="397" y="411"/>
                  </a:moveTo>
                  <a:lnTo>
                    <a:pt x="397" y="411"/>
                  </a:lnTo>
                  <a:lnTo>
                    <a:pt x="336" y="383"/>
                  </a:lnTo>
                  <a:lnTo>
                    <a:pt x="290" y="352"/>
                  </a:lnTo>
                  <a:lnTo>
                    <a:pt x="259" y="318"/>
                  </a:lnTo>
                  <a:lnTo>
                    <a:pt x="235" y="283"/>
                  </a:lnTo>
                  <a:lnTo>
                    <a:pt x="218" y="248"/>
                  </a:lnTo>
                  <a:lnTo>
                    <a:pt x="205" y="215"/>
                  </a:lnTo>
                  <a:lnTo>
                    <a:pt x="194" y="182"/>
                  </a:lnTo>
                  <a:lnTo>
                    <a:pt x="179" y="148"/>
                  </a:lnTo>
                  <a:lnTo>
                    <a:pt x="164" y="106"/>
                  </a:lnTo>
                  <a:lnTo>
                    <a:pt x="170" y="80"/>
                  </a:lnTo>
                  <a:lnTo>
                    <a:pt x="188" y="72"/>
                  </a:lnTo>
                  <a:lnTo>
                    <a:pt x="212" y="80"/>
                  </a:lnTo>
                  <a:lnTo>
                    <a:pt x="48" y="11"/>
                  </a:lnTo>
                  <a:lnTo>
                    <a:pt x="22" y="0"/>
                  </a:lnTo>
                  <a:lnTo>
                    <a:pt x="5" y="11"/>
                  </a:lnTo>
                  <a:lnTo>
                    <a:pt x="0" y="37"/>
                  </a:lnTo>
                  <a:lnTo>
                    <a:pt x="14" y="80"/>
                  </a:lnTo>
                  <a:lnTo>
                    <a:pt x="27" y="113"/>
                  </a:lnTo>
                  <a:lnTo>
                    <a:pt x="38" y="145"/>
                  </a:lnTo>
                  <a:lnTo>
                    <a:pt x="53" y="182"/>
                  </a:lnTo>
                  <a:lnTo>
                    <a:pt x="70" y="215"/>
                  </a:lnTo>
                  <a:lnTo>
                    <a:pt x="92" y="252"/>
                  </a:lnTo>
                  <a:lnTo>
                    <a:pt x="125" y="283"/>
                  </a:lnTo>
                  <a:lnTo>
                    <a:pt x="170" y="318"/>
                  </a:lnTo>
                  <a:lnTo>
                    <a:pt x="229" y="346"/>
                  </a:lnTo>
                  <a:lnTo>
                    <a:pt x="397" y="411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2671" y="3474"/>
              <a:ext cx="876" cy="455"/>
            </a:xfrm>
            <a:custGeom>
              <a:avLst/>
              <a:gdLst>
                <a:gd name="T0" fmla="*/ 1 w 1751"/>
                <a:gd name="T1" fmla="*/ 0 h 911"/>
                <a:gd name="T2" fmla="*/ 1 w 1751"/>
                <a:gd name="T3" fmla="*/ 0 h 911"/>
                <a:gd name="T4" fmla="*/ 1 w 1751"/>
                <a:gd name="T5" fmla="*/ 0 h 911"/>
                <a:gd name="T6" fmla="*/ 1 w 1751"/>
                <a:gd name="T7" fmla="*/ 0 h 911"/>
                <a:gd name="T8" fmla="*/ 1 w 1751"/>
                <a:gd name="T9" fmla="*/ 0 h 911"/>
                <a:gd name="T10" fmla="*/ 1 w 1751"/>
                <a:gd name="T11" fmla="*/ 0 h 911"/>
                <a:gd name="T12" fmla="*/ 1 w 1751"/>
                <a:gd name="T13" fmla="*/ 0 h 911"/>
                <a:gd name="T14" fmla="*/ 1 w 1751"/>
                <a:gd name="T15" fmla="*/ 0 h 911"/>
                <a:gd name="T16" fmla="*/ 1 w 1751"/>
                <a:gd name="T17" fmla="*/ 0 h 911"/>
                <a:gd name="T18" fmla="*/ 1 w 1751"/>
                <a:gd name="T19" fmla="*/ 0 h 911"/>
                <a:gd name="T20" fmla="*/ 1 w 1751"/>
                <a:gd name="T21" fmla="*/ 0 h 911"/>
                <a:gd name="T22" fmla="*/ 1 w 1751"/>
                <a:gd name="T23" fmla="*/ 0 h 911"/>
                <a:gd name="T24" fmla="*/ 1 w 1751"/>
                <a:gd name="T25" fmla="*/ 0 h 911"/>
                <a:gd name="T26" fmla="*/ 1 w 1751"/>
                <a:gd name="T27" fmla="*/ 0 h 911"/>
                <a:gd name="T28" fmla="*/ 1 w 1751"/>
                <a:gd name="T29" fmla="*/ 0 h 911"/>
                <a:gd name="T30" fmla="*/ 1 w 1751"/>
                <a:gd name="T31" fmla="*/ 0 h 911"/>
                <a:gd name="T32" fmla="*/ 1 w 1751"/>
                <a:gd name="T33" fmla="*/ 0 h 911"/>
                <a:gd name="T34" fmla="*/ 1 w 1751"/>
                <a:gd name="T35" fmla="*/ 0 h 911"/>
                <a:gd name="T36" fmla="*/ 1 w 1751"/>
                <a:gd name="T37" fmla="*/ 0 h 911"/>
                <a:gd name="T38" fmla="*/ 1 w 1751"/>
                <a:gd name="T39" fmla="*/ 0 h 911"/>
                <a:gd name="T40" fmla="*/ 2 w 1751"/>
                <a:gd name="T41" fmla="*/ 0 h 911"/>
                <a:gd name="T42" fmla="*/ 2 w 1751"/>
                <a:gd name="T43" fmla="*/ 0 h 911"/>
                <a:gd name="T44" fmla="*/ 2 w 1751"/>
                <a:gd name="T45" fmla="*/ 0 h 911"/>
                <a:gd name="T46" fmla="*/ 2 w 1751"/>
                <a:gd name="T47" fmla="*/ 0 h 911"/>
                <a:gd name="T48" fmla="*/ 2 w 1751"/>
                <a:gd name="T49" fmla="*/ 0 h 911"/>
                <a:gd name="T50" fmla="*/ 2 w 1751"/>
                <a:gd name="T51" fmla="*/ 0 h 911"/>
                <a:gd name="T52" fmla="*/ 2 w 1751"/>
                <a:gd name="T53" fmla="*/ 0 h 911"/>
                <a:gd name="T54" fmla="*/ 2 w 1751"/>
                <a:gd name="T55" fmla="*/ 0 h 911"/>
                <a:gd name="T56" fmla="*/ 2 w 1751"/>
                <a:gd name="T57" fmla="*/ 0 h 911"/>
                <a:gd name="T58" fmla="*/ 2 w 1751"/>
                <a:gd name="T59" fmla="*/ 0 h 911"/>
                <a:gd name="T60" fmla="*/ 2 w 1751"/>
                <a:gd name="T61" fmla="*/ 0 h 911"/>
                <a:gd name="T62" fmla="*/ 2 w 1751"/>
                <a:gd name="T63" fmla="*/ 0 h 911"/>
                <a:gd name="T64" fmla="*/ 2 w 1751"/>
                <a:gd name="T65" fmla="*/ 0 h 911"/>
                <a:gd name="T66" fmla="*/ 2 w 1751"/>
                <a:gd name="T67" fmla="*/ 0 h 911"/>
                <a:gd name="T68" fmla="*/ 2 w 1751"/>
                <a:gd name="T69" fmla="*/ 0 h 911"/>
                <a:gd name="T70" fmla="*/ 2 w 1751"/>
                <a:gd name="T71" fmla="*/ 0 h 911"/>
                <a:gd name="T72" fmla="*/ 2 w 1751"/>
                <a:gd name="T73" fmla="*/ 0 h 911"/>
                <a:gd name="T74" fmla="*/ 2 w 1751"/>
                <a:gd name="T75" fmla="*/ 0 h 911"/>
                <a:gd name="T76" fmla="*/ 2 w 1751"/>
                <a:gd name="T77" fmla="*/ 0 h 911"/>
                <a:gd name="T78" fmla="*/ 2 w 1751"/>
                <a:gd name="T79" fmla="*/ 0 h 911"/>
                <a:gd name="T80" fmla="*/ 2 w 1751"/>
                <a:gd name="T81" fmla="*/ 0 h 911"/>
                <a:gd name="T82" fmla="*/ 2 w 1751"/>
                <a:gd name="T83" fmla="*/ 0 h 911"/>
                <a:gd name="T84" fmla="*/ 2 w 1751"/>
                <a:gd name="T85" fmla="*/ 0 h 911"/>
                <a:gd name="T86" fmla="*/ 2 w 1751"/>
                <a:gd name="T87" fmla="*/ 0 h 911"/>
                <a:gd name="T88" fmla="*/ 1 w 1751"/>
                <a:gd name="T89" fmla="*/ 0 h 911"/>
                <a:gd name="T90" fmla="*/ 1 w 1751"/>
                <a:gd name="T91" fmla="*/ 0 h 911"/>
                <a:gd name="T92" fmla="*/ 1 w 1751"/>
                <a:gd name="T93" fmla="*/ 0 h 911"/>
                <a:gd name="T94" fmla="*/ 1 w 1751"/>
                <a:gd name="T95" fmla="*/ 0 h 911"/>
                <a:gd name="T96" fmla="*/ 1 w 1751"/>
                <a:gd name="T97" fmla="*/ 0 h 911"/>
                <a:gd name="T98" fmla="*/ 1 w 1751"/>
                <a:gd name="T99" fmla="*/ 0 h 911"/>
                <a:gd name="T100" fmla="*/ 1 w 1751"/>
                <a:gd name="T101" fmla="*/ 0 h 911"/>
                <a:gd name="T102" fmla="*/ 1 w 1751"/>
                <a:gd name="T103" fmla="*/ 0 h 911"/>
                <a:gd name="T104" fmla="*/ 1 w 1751"/>
                <a:gd name="T105" fmla="*/ 0 h 911"/>
                <a:gd name="T106" fmla="*/ 1 w 1751"/>
                <a:gd name="T107" fmla="*/ 0 h 911"/>
                <a:gd name="T108" fmla="*/ 1 w 1751"/>
                <a:gd name="T109" fmla="*/ 0 h 911"/>
                <a:gd name="T110" fmla="*/ 1 w 1751"/>
                <a:gd name="T111" fmla="*/ 0 h 91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751" h="911">
                  <a:moveTo>
                    <a:pt x="75" y="69"/>
                  </a:moveTo>
                  <a:lnTo>
                    <a:pt x="55" y="102"/>
                  </a:lnTo>
                  <a:lnTo>
                    <a:pt x="38" y="126"/>
                  </a:lnTo>
                  <a:lnTo>
                    <a:pt x="20" y="145"/>
                  </a:lnTo>
                  <a:lnTo>
                    <a:pt x="0" y="158"/>
                  </a:lnTo>
                  <a:lnTo>
                    <a:pt x="14" y="204"/>
                  </a:lnTo>
                  <a:lnTo>
                    <a:pt x="44" y="298"/>
                  </a:lnTo>
                  <a:lnTo>
                    <a:pt x="79" y="422"/>
                  </a:lnTo>
                  <a:lnTo>
                    <a:pt x="123" y="557"/>
                  </a:lnTo>
                  <a:lnTo>
                    <a:pt x="160" y="687"/>
                  </a:lnTo>
                  <a:lnTo>
                    <a:pt x="197" y="804"/>
                  </a:lnTo>
                  <a:lnTo>
                    <a:pt x="223" y="885"/>
                  </a:lnTo>
                  <a:lnTo>
                    <a:pt x="231" y="911"/>
                  </a:lnTo>
                  <a:lnTo>
                    <a:pt x="249" y="911"/>
                  </a:lnTo>
                  <a:lnTo>
                    <a:pt x="271" y="909"/>
                  </a:lnTo>
                  <a:lnTo>
                    <a:pt x="296" y="907"/>
                  </a:lnTo>
                  <a:lnTo>
                    <a:pt x="331" y="903"/>
                  </a:lnTo>
                  <a:lnTo>
                    <a:pt x="366" y="896"/>
                  </a:lnTo>
                  <a:lnTo>
                    <a:pt x="403" y="892"/>
                  </a:lnTo>
                  <a:lnTo>
                    <a:pt x="445" y="885"/>
                  </a:lnTo>
                  <a:lnTo>
                    <a:pt x="486" y="879"/>
                  </a:lnTo>
                  <a:lnTo>
                    <a:pt x="527" y="870"/>
                  </a:lnTo>
                  <a:lnTo>
                    <a:pt x="567" y="861"/>
                  </a:lnTo>
                  <a:lnTo>
                    <a:pt x="606" y="852"/>
                  </a:lnTo>
                  <a:lnTo>
                    <a:pt x="643" y="844"/>
                  </a:lnTo>
                  <a:lnTo>
                    <a:pt x="677" y="833"/>
                  </a:lnTo>
                  <a:lnTo>
                    <a:pt x="706" y="822"/>
                  </a:lnTo>
                  <a:lnTo>
                    <a:pt x="730" y="811"/>
                  </a:lnTo>
                  <a:lnTo>
                    <a:pt x="749" y="804"/>
                  </a:lnTo>
                  <a:lnTo>
                    <a:pt x="778" y="789"/>
                  </a:lnTo>
                  <a:lnTo>
                    <a:pt x="806" y="780"/>
                  </a:lnTo>
                  <a:lnTo>
                    <a:pt x="825" y="778"/>
                  </a:lnTo>
                  <a:lnTo>
                    <a:pt x="843" y="780"/>
                  </a:lnTo>
                  <a:lnTo>
                    <a:pt x="860" y="789"/>
                  </a:lnTo>
                  <a:lnTo>
                    <a:pt x="865" y="800"/>
                  </a:lnTo>
                  <a:lnTo>
                    <a:pt x="871" y="815"/>
                  </a:lnTo>
                  <a:lnTo>
                    <a:pt x="875" y="831"/>
                  </a:lnTo>
                  <a:lnTo>
                    <a:pt x="897" y="828"/>
                  </a:lnTo>
                  <a:lnTo>
                    <a:pt x="930" y="822"/>
                  </a:lnTo>
                  <a:lnTo>
                    <a:pt x="971" y="820"/>
                  </a:lnTo>
                  <a:lnTo>
                    <a:pt x="1011" y="815"/>
                  </a:lnTo>
                  <a:lnTo>
                    <a:pt x="1052" y="815"/>
                  </a:lnTo>
                  <a:lnTo>
                    <a:pt x="1087" y="815"/>
                  </a:lnTo>
                  <a:lnTo>
                    <a:pt x="1109" y="811"/>
                  </a:lnTo>
                  <a:lnTo>
                    <a:pt x="1117" y="811"/>
                  </a:lnTo>
                  <a:lnTo>
                    <a:pt x="1122" y="798"/>
                  </a:lnTo>
                  <a:lnTo>
                    <a:pt x="1130" y="785"/>
                  </a:lnTo>
                  <a:lnTo>
                    <a:pt x="1141" y="774"/>
                  </a:lnTo>
                  <a:lnTo>
                    <a:pt x="1154" y="763"/>
                  </a:lnTo>
                  <a:lnTo>
                    <a:pt x="1171" y="759"/>
                  </a:lnTo>
                  <a:lnTo>
                    <a:pt x="1187" y="759"/>
                  </a:lnTo>
                  <a:lnTo>
                    <a:pt x="1209" y="761"/>
                  </a:lnTo>
                  <a:lnTo>
                    <a:pt x="1232" y="768"/>
                  </a:lnTo>
                  <a:lnTo>
                    <a:pt x="1250" y="774"/>
                  </a:lnTo>
                  <a:lnTo>
                    <a:pt x="1272" y="780"/>
                  </a:lnTo>
                  <a:lnTo>
                    <a:pt x="1302" y="783"/>
                  </a:lnTo>
                  <a:lnTo>
                    <a:pt x="1337" y="783"/>
                  </a:lnTo>
                  <a:lnTo>
                    <a:pt x="1376" y="785"/>
                  </a:lnTo>
                  <a:lnTo>
                    <a:pt x="1415" y="785"/>
                  </a:lnTo>
                  <a:lnTo>
                    <a:pt x="1459" y="785"/>
                  </a:lnTo>
                  <a:lnTo>
                    <a:pt x="1502" y="785"/>
                  </a:lnTo>
                  <a:lnTo>
                    <a:pt x="1546" y="783"/>
                  </a:lnTo>
                  <a:lnTo>
                    <a:pt x="1587" y="780"/>
                  </a:lnTo>
                  <a:lnTo>
                    <a:pt x="1627" y="780"/>
                  </a:lnTo>
                  <a:lnTo>
                    <a:pt x="1663" y="778"/>
                  </a:lnTo>
                  <a:lnTo>
                    <a:pt x="1694" y="774"/>
                  </a:lnTo>
                  <a:lnTo>
                    <a:pt x="1722" y="772"/>
                  </a:lnTo>
                  <a:lnTo>
                    <a:pt x="1740" y="772"/>
                  </a:lnTo>
                  <a:lnTo>
                    <a:pt x="1751" y="768"/>
                  </a:lnTo>
                  <a:lnTo>
                    <a:pt x="1746" y="759"/>
                  </a:lnTo>
                  <a:lnTo>
                    <a:pt x="1733" y="730"/>
                  </a:lnTo>
                  <a:lnTo>
                    <a:pt x="1716" y="693"/>
                  </a:lnTo>
                  <a:lnTo>
                    <a:pt x="1711" y="668"/>
                  </a:lnTo>
                  <a:lnTo>
                    <a:pt x="1688" y="620"/>
                  </a:lnTo>
                  <a:lnTo>
                    <a:pt x="1651" y="539"/>
                  </a:lnTo>
                  <a:lnTo>
                    <a:pt x="1605" y="437"/>
                  </a:lnTo>
                  <a:lnTo>
                    <a:pt x="1557" y="328"/>
                  </a:lnTo>
                  <a:lnTo>
                    <a:pt x="1507" y="223"/>
                  </a:lnTo>
                  <a:lnTo>
                    <a:pt x="1465" y="132"/>
                  </a:lnTo>
                  <a:lnTo>
                    <a:pt x="1437" y="67"/>
                  </a:lnTo>
                  <a:lnTo>
                    <a:pt x="1426" y="45"/>
                  </a:lnTo>
                  <a:lnTo>
                    <a:pt x="1393" y="52"/>
                  </a:lnTo>
                  <a:lnTo>
                    <a:pt x="1354" y="56"/>
                  </a:lnTo>
                  <a:lnTo>
                    <a:pt x="1311" y="56"/>
                  </a:lnTo>
                  <a:lnTo>
                    <a:pt x="1263" y="50"/>
                  </a:lnTo>
                  <a:lnTo>
                    <a:pt x="1217" y="45"/>
                  </a:lnTo>
                  <a:lnTo>
                    <a:pt x="1163" y="36"/>
                  </a:lnTo>
                  <a:lnTo>
                    <a:pt x="1111" y="25"/>
                  </a:lnTo>
                  <a:lnTo>
                    <a:pt x="1063" y="17"/>
                  </a:lnTo>
                  <a:lnTo>
                    <a:pt x="1010" y="8"/>
                  </a:lnTo>
                  <a:lnTo>
                    <a:pt x="961" y="2"/>
                  </a:lnTo>
                  <a:lnTo>
                    <a:pt x="917" y="0"/>
                  </a:lnTo>
                  <a:lnTo>
                    <a:pt x="875" y="0"/>
                  </a:lnTo>
                  <a:lnTo>
                    <a:pt x="841" y="6"/>
                  </a:lnTo>
                  <a:lnTo>
                    <a:pt x="812" y="13"/>
                  </a:lnTo>
                  <a:lnTo>
                    <a:pt x="786" y="30"/>
                  </a:lnTo>
                  <a:lnTo>
                    <a:pt x="773" y="52"/>
                  </a:lnTo>
                  <a:lnTo>
                    <a:pt x="727" y="34"/>
                  </a:lnTo>
                  <a:lnTo>
                    <a:pt x="682" y="19"/>
                  </a:lnTo>
                  <a:lnTo>
                    <a:pt x="640" y="13"/>
                  </a:lnTo>
                  <a:lnTo>
                    <a:pt x="597" y="12"/>
                  </a:lnTo>
                  <a:lnTo>
                    <a:pt x="556" y="17"/>
                  </a:lnTo>
                  <a:lnTo>
                    <a:pt x="516" y="25"/>
                  </a:lnTo>
                  <a:lnTo>
                    <a:pt x="477" y="34"/>
                  </a:lnTo>
                  <a:lnTo>
                    <a:pt x="440" y="45"/>
                  </a:lnTo>
                  <a:lnTo>
                    <a:pt x="397" y="58"/>
                  </a:lnTo>
                  <a:lnTo>
                    <a:pt x="357" y="69"/>
                  </a:lnTo>
                  <a:lnTo>
                    <a:pt x="316" y="84"/>
                  </a:lnTo>
                  <a:lnTo>
                    <a:pt x="271" y="89"/>
                  </a:lnTo>
                  <a:lnTo>
                    <a:pt x="225" y="95"/>
                  </a:lnTo>
                  <a:lnTo>
                    <a:pt x="179" y="91"/>
                  </a:lnTo>
                  <a:lnTo>
                    <a:pt x="129" y="87"/>
                  </a:lnTo>
                  <a:lnTo>
                    <a:pt x="75" y="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0"/>
            <p:cNvSpPr>
              <a:spLocks/>
            </p:cNvSpPr>
            <p:nvPr/>
          </p:nvSpPr>
          <p:spPr bwMode="auto">
            <a:xfrm>
              <a:off x="2709" y="3508"/>
              <a:ext cx="817" cy="362"/>
            </a:xfrm>
            <a:custGeom>
              <a:avLst/>
              <a:gdLst>
                <a:gd name="T0" fmla="*/ 1 w 1636"/>
                <a:gd name="T1" fmla="*/ 1 h 723"/>
                <a:gd name="T2" fmla="*/ 1 w 1636"/>
                <a:gd name="T3" fmla="*/ 1 h 723"/>
                <a:gd name="T4" fmla="*/ 1 w 1636"/>
                <a:gd name="T5" fmla="*/ 1 h 723"/>
                <a:gd name="T6" fmla="*/ 1 w 1636"/>
                <a:gd name="T7" fmla="*/ 1 h 723"/>
                <a:gd name="T8" fmla="*/ 1 w 1636"/>
                <a:gd name="T9" fmla="*/ 1 h 723"/>
                <a:gd name="T10" fmla="*/ 1 w 1636"/>
                <a:gd name="T11" fmla="*/ 1 h 723"/>
                <a:gd name="T12" fmla="*/ 1 w 1636"/>
                <a:gd name="T13" fmla="*/ 1 h 723"/>
                <a:gd name="T14" fmla="*/ 1 w 1636"/>
                <a:gd name="T15" fmla="*/ 1 h 723"/>
                <a:gd name="T16" fmla="*/ 1 w 1636"/>
                <a:gd name="T17" fmla="*/ 1 h 723"/>
                <a:gd name="T18" fmla="*/ 1 w 1636"/>
                <a:gd name="T19" fmla="*/ 1 h 723"/>
                <a:gd name="T20" fmla="*/ 1 w 1636"/>
                <a:gd name="T21" fmla="*/ 1 h 723"/>
                <a:gd name="T22" fmla="*/ 1 w 1636"/>
                <a:gd name="T23" fmla="*/ 1 h 723"/>
                <a:gd name="T24" fmla="*/ 1 w 1636"/>
                <a:gd name="T25" fmla="*/ 1 h 723"/>
                <a:gd name="T26" fmla="*/ 1 w 1636"/>
                <a:gd name="T27" fmla="*/ 1 h 723"/>
                <a:gd name="T28" fmla="*/ 0 w 1636"/>
                <a:gd name="T29" fmla="*/ 1 h 723"/>
                <a:gd name="T30" fmla="*/ 0 w 1636"/>
                <a:gd name="T31" fmla="*/ 1 h 723"/>
                <a:gd name="T32" fmla="*/ 0 w 1636"/>
                <a:gd name="T33" fmla="*/ 1 h 723"/>
                <a:gd name="T34" fmla="*/ 0 w 1636"/>
                <a:gd name="T35" fmla="*/ 1 h 723"/>
                <a:gd name="T36" fmla="*/ 0 w 1636"/>
                <a:gd name="T37" fmla="*/ 1 h 723"/>
                <a:gd name="T38" fmla="*/ 0 w 1636"/>
                <a:gd name="T39" fmla="*/ 1 h 723"/>
                <a:gd name="T40" fmla="*/ 0 w 1636"/>
                <a:gd name="T41" fmla="*/ 1 h 723"/>
                <a:gd name="T42" fmla="*/ 0 w 1636"/>
                <a:gd name="T43" fmla="*/ 1 h 723"/>
                <a:gd name="T44" fmla="*/ 0 w 1636"/>
                <a:gd name="T45" fmla="*/ 1 h 723"/>
                <a:gd name="T46" fmla="*/ 0 w 1636"/>
                <a:gd name="T47" fmla="*/ 1 h 723"/>
                <a:gd name="T48" fmla="*/ 0 w 1636"/>
                <a:gd name="T49" fmla="*/ 1 h 723"/>
                <a:gd name="T50" fmla="*/ 0 w 1636"/>
                <a:gd name="T51" fmla="*/ 1 h 723"/>
                <a:gd name="T52" fmla="*/ 0 w 1636"/>
                <a:gd name="T53" fmla="*/ 1 h 723"/>
                <a:gd name="T54" fmla="*/ 0 w 1636"/>
                <a:gd name="T55" fmla="*/ 1 h 723"/>
                <a:gd name="T56" fmla="*/ 0 w 1636"/>
                <a:gd name="T57" fmla="*/ 1 h 723"/>
                <a:gd name="T58" fmla="*/ 0 w 1636"/>
                <a:gd name="T59" fmla="*/ 1 h 723"/>
                <a:gd name="T60" fmla="*/ 0 w 1636"/>
                <a:gd name="T61" fmla="*/ 1 h 723"/>
                <a:gd name="T62" fmla="*/ 0 w 1636"/>
                <a:gd name="T63" fmla="*/ 1 h 723"/>
                <a:gd name="T64" fmla="*/ 0 w 1636"/>
                <a:gd name="T65" fmla="*/ 1 h 723"/>
                <a:gd name="T66" fmla="*/ 0 w 1636"/>
                <a:gd name="T67" fmla="*/ 1 h 723"/>
                <a:gd name="T68" fmla="*/ 0 w 1636"/>
                <a:gd name="T69" fmla="*/ 1 h 723"/>
                <a:gd name="T70" fmla="*/ 0 w 1636"/>
                <a:gd name="T71" fmla="*/ 1 h 723"/>
                <a:gd name="T72" fmla="*/ 0 w 1636"/>
                <a:gd name="T73" fmla="*/ 1 h 723"/>
                <a:gd name="T74" fmla="*/ 0 w 1636"/>
                <a:gd name="T75" fmla="*/ 1 h 723"/>
                <a:gd name="T76" fmla="*/ 0 w 1636"/>
                <a:gd name="T77" fmla="*/ 1 h 723"/>
                <a:gd name="T78" fmla="*/ 0 w 1636"/>
                <a:gd name="T79" fmla="*/ 1 h 723"/>
                <a:gd name="T80" fmla="*/ 0 w 1636"/>
                <a:gd name="T81" fmla="*/ 1 h 723"/>
                <a:gd name="T82" fmla="*/ 0 w 1636"/>
                <a:gd name="T83" fmla="*/ 1 h 723"/>
                <a:gd name="T84" fmla="*/ 0 w 1636"/>
                <a:gd name="T85" fmla="*/ 1 h 723"/>
                <a:gd name="T86" fmla="*/ 0 w 1636"/>
                <a:gd name="T87" fmla="*/ 0 h 72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636" h="723">
                  <a:moveTo>
                    <a:pt x="1636" y="599"/>
                  </a:moveTo>
                  <a:lnTo>
                    <a:pt x="1636" y="599"/>
                  </a:lnTo>
                  <a:lnTo>
                    <a:pt x="1599" y="616"/>
                  </a:lnTo>
                  <a:lnTo>
                    <a:pt x="1554" y="627"/>
                  </a:lnTo>
                  <a:lnTo>
                    <a:pt x="1508" y="629"/>
                  </a:lnTo>
                  <a:lnTo>
                    <a:pt x="1456" y="627"/>
                  </a:lnTo>
                  <a:lnTo>
                    <a:pt x="1403" y="622"/>
                  </a:lnTo>
                  <a:lnTo>
                    <a:pt x="1349" y="612"/>
                  </a:lnTo>
                  <a:lnTo>
                    <a:pt x="1290" y="601"/>
                  </a:lnTo>
                  <a:lnTo>
                    <a:pt x="1236" y="594"/>
                  </a:lnTo>
                  <a:lnTo>
                    <a:pt x="1181" y="585"/>
                  </a:lnTo>
                  <a:lnTo>
                    <a:pt x="1127" y="579"/>
                  </a:lnTo>
                  <a:lnTo>
                    <a:pt x="1079" y="579"/>
                  </a:lnTo>
                  <a:lnTo>
                    <a:pt x="1034" y="583"/>
                  </a:lnTo>
                  <a:lnTo>
                    <a:pt x="997" y="594"/>
                  </a:lnTo>
                  <a:lnTo>
                    <a:pt x="964" y="612"/>
                  </a:lnTo>
                  <a:lnTo>
                    <a:pt x="942" y="644"/>
                  </a:lnTo>
                  <a:lnTo>
                    <a:pt x="925" y="683"/>
                  </a:lnTo>
                  <a:lnTo>
                    <a:pt x="903" y="648"/>
                  </a:lnTo>
                  <a:lnTo>
                    <a:pt x="875" y="622"/>
                  </a:lnTo>
                  <a:lnTo>
                    <a:pt x="844" y="609"/>
                  </a:lnTo>
                  <a:lnTo>
                    <a:pt x="809" y="599"/>
                  </a:lnTo>
                  <a:lnTo>
                    <a:pt x="766" y="599"/>
                  </a:lnTo>
                  <a:lnTo>
                    <a:pt x="724" y="609"/>
                  </a:lnTo>
                  <a:lnTo>
                    <a:pt x="679" y="618"/>
                  </a:lnTo>
                  <a:lnTo>
                    <a:pt x="631" y="635"/>
                  </a:lnTo>
                  <a:lnTo>
                    <a:pt x="581" y="653"/>
                  </a:lnTo>
                  <a:lnTo>
                    <a:pt x="531" y="670"/>
                  </a:lnTo>
                  <a:lnTo>
                    <a:pt x="481" y="686"/>
                  </a:lnTo>
                  <a:lnTo>
                    <a:pt x="433" y="699"/>
                  </a:lnTo>
                  <a:lnTo>
                    <a:pt x="383" y="711"/>
                  </a:lnTo>
                  <a:lnTo>
                    <a:pt x="337" y="720"/>
                  </a:lnTo>
                  <a:lnTo>
                    <a:pt x="291" y="723"/>
                  </a:lnTo>
                  <a:lnTo>
                    <a:pt x="246" y="716"/>
                  </a:lnTo>
                  <a:lnTo>
                    <a:pt x="224" y="655"/>
                  </a:lnTo>
                  <a:lnTo>
                    <a:pt x="191" y="561"/>
                  </a:lnTo>
                  <a:lnTo>
                    <a:pt x="150" y="444"/>
                  </a:lnTo>
                  <a:lnTo>
                    <a:pt x="108" y="320"/>
                  </a:lnTo>
                  <a:lnTo>
                    <a:pt x="67" y="200"/>
                  </a:lnTo>
                  <a:lnTo>
                    <a:pt x="34" y="100"/>
                  </a:lnTo>
                  <a:lnTo>
                    <a:pt x="8" y="3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1"/>
            <p:cNvSpPr>
              <a:spLocks/>
            </p:cNvSpPr>
            <p:nvPr/>
          </p:nvSpPr>
          <p:spPr bwMode="auto">
            <a:xfrm>
              <a:off x="2646" y="3529"/>
              <a:ext cx="927" cy="438"/>
            </a:xfrm>
            <a:custGeom>
              <a:avLst/>
              <a:gdLst>
                <a:gd name="T0" fmla="*/ 2 w 1853"/>
                <a:gd name="T1" fmla="*/ 0 h 877"/>
                <a:gd name="T2" fmla="*/ 2 w 1853"/>
                <a:gd name="T3" fmla="*/ 0 h 877"/>
                <a:gd name="T4" fmla="*/ 2 w 1853"/>
                <a:gd name="T5" fmla="*/ 0 h 877"/>
                <a:gd name="T6" fmla="*/ 2 w 1853"/>
                <a:gd name="T7" fmla="*/ 0 h 877"/>
                <a:gd name="T8" fmla="*/ 2 w 1853"/>
                <a:gd name="T9" fmla="*/ 0 h 877"/>
                <a:gd name="T10" fmla="*/ 2 w 1853"/>
                <a:gd name="T11" fmla="*/ 0 h 877"/>
                <a:gd name="T12" fmla="*/ 2 w 1853"/>
                <a:gd name="T13" fmla="*/ 0 h 877"/>
                <a:gd name="T14" fmla="*/ 2 w 1853"/>
                <a:gd name="T15" fmla="*/ 0 h 877"/>
                <a:gd name="T16" fmla="*/ 2 w 1853"/>
                <a:gd name="T17" fmla="*/ 0 h 877"/>
                <a:gd name="T18" fmla="*/ 2 w 1853"/>
                <a:gd name="T19" fmla="*/ 0 h 877"/>
                <a:gd name="T20" fmla="*/ 2 w 1853"/>
                <a:gd name="T21" fmla="*/ 0 h 877"/>
                <a:gd name="T22" fmla="*/ 2 w 1853"/>
                <a:gd name="T23" fmla="*/ 0 h 877"/>
                <a:gd name="T24" fmla="*/ 1 w 1853"/>
                <a:gd name="T25" fmla="*/ 0 h 877"/>
                <a:gd name="T26" fmla="*/ 1 w 1853"/>
                <a:gd name="T27" fmla="*/ 0 h 877"/>
                <a:gd name="T28" fmla="*/ 1 w 1853"/>
                <a:gd name="T29" fmla="*/ 0 h 877"/>
                <a:gd name="T30" fmla="*/ 1 w 1853"/>
                <a:gd name="T31" fmla="*/ 0 h 877"/>
                <a:gd name="T32" fmla="*/ 1 w 1853"/>
                <a:gd name="T33" fmla="*/ 0 h 877"/>
                <a:gd name="T34" fmla="*/ 1 w 1853"/>
                <a:gd name="T35" fmla="*/ 0 h 877"/>
                <a:gd name="T36" fmla="*/ 1 w 1853"/>
                <a:gd name="T37" fmla="*/ 0 h 877"/>
                <a:gd name="T38" fmla="*/ 1 w 1853"/>
                <a:gd name="T39" fmla="*/ 0 h 877"/>
                <a:gd name="T40" fmla="*/ 1 w 1853"/>
                <a:gd name="T41" fmla="*/ 0 h 877"/>
                <a:gd name="T42" fmla="*/ 1 w 1853"/>
                <a:gd name="T43" fmla="*/ 0 h 877"/>
                <a:gd name="T44" fmla="*/ 1 w 1853"/>
                <a:gd name="T45" fmla="*/ 0 h 877"/>
                <a:gd name="T46" fmla="*/ 1 w 1853"/>
                <a:gd name="T47" fmla="*/ 0 h 877"/>
                <a:gd name="T48" fmla="*/ 1 w 1853"/>
                <a:gd name="T49" fmla="*/ 0 h 877"/>
                <a:gd name="T50" fmla="*/ 1 w 1853"/>
                <a:gd name="T51" fmla="*/ 0 h 877"/>
                <a:gd name="T52" fmla="*/ 1 w 1853"/>
                <a:gd name="T53" fmla="*/ 0 h 877"/>
                <a:gd name="T54" fmla="*/ 1 w 1853"/>
                <a:gd name="T55" fmla="*/ 0 h 877"/>
                <a:gd name="T56" fmla="*/ 1 w 1853"/>
                <a:gd name="T57" fmla="*/ 0 h 877"/>
                <a:gd name="T58" fmla="*/ 1 w 1853"/>
                <a:gd name="T59" fmla="*/ 0 h 877"/>
                <a:gd name="T60" fmla="*/ 1 w 1853"/>
                <a:gd name="T61" fmla="*/ 0 h 877"/>
                <a:gd name="T62" fmla="*/ 1 w 1853"/>
                <a:gd name="T63" fmla="*/ 0 h 877"/>
                <a:gd name="T64" fmla="*/ 1 w 1853"/>
                <a:gd name="T65" fmla="*/ 0 h 877"/>
                <a:gd name="T66" fmla="*/ 1 w 1853"/>
                <a:gd name="T67" fmla="*/ 0 h 877"/>
                <a:gd name="T68" fmla="*/ 1 w 1853"/>
                <a:gd name="T69" fmla="*/ 0 h 877"/>
                <a:gd name="T70" fmla="*/ 1 w 1853"/>
                <a:gd name="T71" fmla="*/ 0 h 877"/>
                <a:gd name="T72" fmla="*/ 1 w 1853"/>
                <a:gd name="T73" fmla="*/ 0 h 877"/>
                <a:gd name="T74" fmla="*/ 1 w 1853"/>
                <a:gd name="T75" fmla="*/ 0 h 877"/>
                <a:gd name="T76" fmla="*/ 1 w 1853"/>
                <a:gd name="T77" fmla="*/ 0 h 877"/>
                <a:gd name="T78" fmla="*/ 1 w 1853"/>
                <a:gd name="T79" fmla="*/ 0 h 877"/>
                <a:gd name="T80" fmla="*/ 1 w 1853"/>
                <a:gd name="T81" fmla="*/ 0 h 877"/>
                <a:gd name="T82" fmla="*/ 2 w 1853"/>
                <a:gd name="T83" fmla="*/ 0 h 877"/>
                <a:gd name="T84" fmla="*/ 2 w 1853"/>
                <a:gd name="T85" fmla="*/ 0 h 877"/>
                <a:gd name="T86" fmla="*/ 2 w 1853"/>
                <a:gd name="T87" fmla="*/ 0 h 877"/>
                <a:gd name="T88" fmla="*/ 2 w 1853"/>
                <a:gd name="T89" fmla="*/ 0 h 877"/>
                <a:gd name="T90" fmla="*/ 2 w 1853"/>
                <a:gd name="T91" fmla="*/ 0 h 877"/>
                <a:gd name="T92" fmla="*/ 2 w 1853"/>
                <a:gd name="T93" fmla="*/ 0 h 877"/>
                <a:gd name="T94" fmla="*/ 2 w 1853"/>
                <a:gd name="T95" fmla="*/ 0 h 877"/>
                <a:gd name="T96" fmla="*/ 2 w 1853"/>
                <a:gd name="T97" fmla="*/ 0 h 877"/>
                <a:gd name="T98" fmla="*/ 2 w 1853"/>
                <a:gd name="T99" fmla="*/ 0 h 877"/>
                <a:gd name="T100" fmla="*/ 2 w 1853"/>
                <a:gd name="T101" fmla="*/ 0 h 877"/>
                <a:gd name="T102" fmla="*/ 2 w 1853"/>
                <a:gd name="T103" fmla="*/ 0 h 877"/>
                <a:gd name="T104" fmla="*/ 2 w 1853"/>
                <a:gd name="T105" fmla="*/ 0 h 877"/>
                <a:gd name="T106" fmla="*/ 2 w 1853"/>
                <a:gd name="T107" fmla="*/ 0 h 877"/>
                <a:gd name="T108" fmla="*/ 2 w 1853"/>
                <a:gd name="T109" fmla="*/ 0 h 877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853" h="877">
                  <a:moveTo>
                    <a:pt x="1517" y="24"/>
                  </a:moveTo>
                  <a:lnTo>
                    <a:pt x="1528" y="22"/>
                  </a:lnTo>
                  <a:lnTo>
                    <a:pt x="1541" y="29"/>
                  </a:lnTo>
                  <a:lnTo>
                    <a:pt x="1557" y="53"/>
                  </a:lnTo>
                  <a:lnTo>
                    <a:pt x="1581" y="103"/>
                  </a:lnTo>
                  <a:lnTo>
                    <a:pt x="1618" y="177"/>
                  </a:lnTo>
                  <a:lnTo>
                    <a:pt x="1672" y="292"/>
                  </a:lnTo>
                  <a:lnTo>
                    <a:pt x="1744" y="447"/>
                  </a:lnTo>
                  <a:lnTo>
                    <a:pt x="1840" y="651"/>
                  </a:lnTo>
                  <a:lnTo>
                    <a:pt x="1849" y="675"/>
                  </a:lnTo>
                  <a:lnTo>
                    <a:pt x="1853" y="695"/>
                  </a:lnTo>
                  <a:lnTo>
                    <a:pt x="1842" y="705"/>
                  </a:lnTo>
                  <a:lnTo>
                    <a:pt x="1814" y="705"/>
                  </a:lnTo>
                  <a:lnTo>
                    <a:pt x="1800" y="701"/>
                  </a:lnTo>
                  <a:lnTo>
                    <a:pt x="1777" y="701"/>
                  </a:lnTo>
                  <a:lnTo>
                    <a:pt x="1748" y="701"/>
                  </a:lnTo>
                  <a:lnTo>
                    <a:pt x="1711" y="701"/>
                  </a:lnTo>
                  <a:lnTo>
                    <a:pt x="1668" y="705"/>
                  </a:lnTo>
                  <a:lnTo>
                    <a:pt x="1624" y="705"/>
                  </a:lnTo>
                  <a:lnTo>
                    <a:pt x="1576" y="705"/>
                  </a:lnTo>
                  <a:lnTo>
                    <a:pt x="1526" y="705"/>
                  </a:lnTo>
                  <a:lnTo>
                    <a:pt x="1480" y="710"/>
                  </a:lnTo>
                  <a:lnTo>
                    <a:pt x="1428" y="712"/>
                  </a:lnTo>
                  <a:lnTo>
                    <a:pt x="1383" y="712"/>
                  </a:lnTo>
                  <a:lnTo>
                    <a:pt x="1339" y="718"/>
                  </a:lnTo>
                  <a:lnTo>
                    <a:pt x="1300" y="721"/>
                  </a:lnTo>
                  <a:lnTo>
                    <a:pt x="1267" y="721"/>
                  </a:lnTo>
                  <a:lnTo>
                    <a:pt x="1241" y="721"/>
                  </a:lnTo>
                  <a:lnTo>
                    <a:pt x="1221" y="721"/>
                  </a:lnTo>
                  <a:lnTo>
                    <a:pt x="1224" y="747"/>
                  </a:lnTo>
                  <a:lnTo>
                    <a:pt x="1213" y="769"/>
                  </a:lnTo>
                  <a:lnTo>
                    <a:pt x="1195" y="779"/>
                  </a:lnTo>
                  <a:lnTo>
                    <a:pt x="1161" y="786"/>
                  </a:lnTo>
                  <a:lnTo>
                    <a:pt x="1130" y="793"/>
                  </a:lnTo>
                  <a:lnTo>
                    <a:pt x="1087" y="793"/>
                  </a:lnTo>
                  <a:lnTo>
                    <a:pt x="1045" y="797"/>
                  </a:lnTo>
                  <a:lnTo>
                    <a:pt x="1000" y="799"/>
                  </a:lnTo>
                  <a:lnTo>
                    <a:pt x="962" y="801"/>
                  </a:lnTo>
                  <a:lnTo>
                    <a:pt x="926" y="801"/>
                  </a:lnTo>
                  <a:lnTo>
                    <a:pt x="899" y="801"/>
                  </a:lnTo>
                  <a:lnTo>
                    <a:pt x="880" y="799"/>
                  </a:lnTo>
                  <a:lnTo>
                    <a:pt x="863" y="793"/>
                  </a:lnTo>
                  <a:lnTo>
                    <a:pt x="856" y="786"/>
                  </a:lnTo>
                  <a:lnTo>
                    <a:pt x="849" y="775"/>
                  </a:lnTo>
                  <a:lnTo>
                    <a:pt x="847" y="764"/>
                  </a:lnTo>
                  <a:lnTo>
                    <a:pt x="839" y="764"/>
                  </a:lnTo>
                  <a:lnTo>
                    <a:pt x="828" y="766"/>
                  </a:lnTo>
                  <a:lnTo>
                    <a:pt x="804" y="771"/>
                  </a:lnTo>
                  <a:lnTo>
                    <a:pt x="775" y="777"/>
                  </a:lnTo>
                  <a:lnTo>
                    <a:pt x="738" y="782"/>
                  </a:lnTo>
                  <a:lnTo>
                    <a:pt x="695" y="790"/>
                  </a:lnTo>
                  <a:lnTo>
                    <a:pt x="653" y="799"/>
                  </a:lnTo>
                  <a:lnTo>
                    <a:pt x="606" y="806"/>
                  </a:lnTo>
                  <a:lnTo>
                    <a:pt x="558" y="818"/>
                  </a:lnTo>
                  <a:lnTo>
                    <a:pt x="512" y="827"/>
                  </a:lnTo>
                  <a:lnTo>
                    <a:pt x="468" y="834"/>
                  </a:lnTo>
                  <a:lnTo>
                    <a:pt x="421" y="847"/>
                  </a:lnTo>
                  <a:lnTo>
                    <a:pt x="383" y="855"/>
                  </a:lnTo>
                  <a:lnTo>
                    <a:pt x="349" y="860"/>
                  </a:lnTo>
                  <a:lnTo>
                    <a:pt x="318" y="866"/>
                  </a:lnTo>
                  <a:lnTo>
                    <a:pt x="299" y="871"/>
                  </a:lnTo>
                  <a:lnTo>
                    <a:pt x="270" y="877"/>
                  </a:lnTo>
                  <a:lnTo>
                    <a:pt x="251" y="877"/>
                  </a:lnTo>
                  <a:lnTo>
                    <a:pt x="238" y="875"/>
                  </a:lnTo>
                  <a:lnTo>
                    <a:pt x="229" y="866"/>
                  </a:lnTo>
                  <a:lnTo>
                    <a:pt x="223" y="851"/>
                  </a:lnTo>
                  <a:lnTo>
                    <a:pt x="222" y="829"/>
                  </a:lnTo>
                  <a:lnTo>
                    <a:pt x="218" y="806"/>
                  </a:lnTo>
                  <a:lnTo>
                    <a:pt x="210" y="782"/>
                  </a:lnTo>
                  <a:lnTo>
                    <a:pt x="198" y="734"/>
                  </a:lnTo>
                  <a:lnTo>
                    <a:pt x="175" y="653"/>
                  </a:lnTo>
                  <a:lnTo>
                    <a:pt x="146" y="553"/>
                  </a:lnTo>
                  <a:lnTo>
                    <a:pt x="112" y="438"/>
                  </a:lnTo>
                  <a:lnTo>
                    <a:pt x="77" y="327"/>
                  </a:lnTo>
                  <a:lnTo>
                    <a:pt x="48" y="225"/>
                  </a:lnTo>
                  <a:lnTo>
                    <a:pt x="22" y="140"/>
                  </a:lnTo>
                  <a:lnTo>
                    <a:pt x="7" y="88"/>
                  </a:lnTo>
                  <a:lnTo>
                    <a:pt x="1" y="61"/>
                  </a:lnTo>
                  <a:lnTo>
                    <a:pt x="0" y="39"/>
                  </a:lnTo>
                  <a:lnTo>
                    <a:pt x="1" y="24"/>
                  </a:lnTo>
                  <a:lnTo>
                    <a:pt x="11" y="16"/>
                  </a:lnTo>
                  <a:lnTo>
                    <a:pt x="25" y="11"/>
                  </a:lnTo>
                  <a:lnTo>
                    <a:pt x="44" y="7"/>
                  </a:lnTo>
                  <a:lnTo>
                    <a:pt x="70" y="5"/>
                  </a:lnTo>
                  <a:lnTo>
                    <a:pt x="99" y="0"/>
                  </a:lnTo>
                  <a:lnTo>
                    <a:pt x="88" y="16"/>
                  </a:lnTo>
                  <a:lnTo>
                    <a:pt x="75" y="29"/>
                  </a:lnTo>
                  <a:lnTo>
                    <a:pt x="64" y="40"/>
                  </a:lnTo>
                  <a:lnTo>
                    <a:pt x="50" y="48"/>
                  </a:lnTo>
                  <a:lnTo>
                    <a:pt x="64" y="94"/>
                  </a:lnTo>
                  <a:lnTo>
                    <a:pt x="94" y="188"/>
                  </a:lnTo>
                  <a:lnTo>
                    <a:pt x="129" y="312"/>
                  </a:lnTo>
                  <a:lnTo>
                    <a:pt x="173" y="447"/>
                  </a:lnTo>
                  <a:lnTo>
                    <a:pt x="210" y="577"/>
                  </a:lnTo>
                  <a:lnTo>
                    <a:pt x="247" y="694"/>
                  </a:lnTo>
                  <a:lnTo>
                    <a:pt x="273" y="775"/>
                  </a:lnTo>
                  <a:lnTo>
                    <a:pt x="281" y="801"/>
                  </a:lnTo>
                  <a:lnTo>
                    <a:pt x="299" y="801"/>
                  </a:lnTo>
                  <a:lnTo>
                    <a:pt x="321" y="799"/>
                  </a:lnTo>
                  <a:lnTo>
                    <a:pt x="346" y="797"/>
                  </a:lnTo>
                  <a:lnTo>
                    <a:pt x="381" y="793"/>
                  </a:lnTo>
                  <a:lnTo>
                    <a:pt x="416" y="786"/>
                  </a:lnTo>
                  <a:lnTo>
                    <a:pt x="453" y="782"/>
                  </a:lnTo>
                  <a:lnTo>
                    <a:pt x="495" y="775"/>
                  </a:lnTo>
                  <a:lnTo>
                    <a:pt x="536" y="769"/>
                  </a:lnTo>
                  <a:lnTo>
                    <a:pt x="577" y="760"/>
                  </a:lnTo>
                  <a:lnTo>
                    <a:pt x="617" y="751"/>
                  </a:lnTo>
                  <a:lnTo>
                    <a:pt x="656" y="742"/>
                  </a:lnTo>
                  <a:lnTo>
                    <a:pt x="693" y="734"/>
                  </a:lnTo>
                  <a:lnTo>
                    <a:pt x="727" y="723"/>
                  </a:lnTo>
                  <a:lnTo>
                    <a:pt x="756" y="712"/>
                  </a:lnTo>
                  <a:lnTo>
                    <a:pt x="780" y="701"/>
                  </a:lnTo>
                  <a:lnTo>
                    <a:pt x="799" y="694"/>
                  </a:lnTo>
                  <a:lnTo>
                    <a:pt x="828" y="679"/>
                  </a:lnTo>
                  <a:lnTo>
                    <a:pt x="856" y="670"/>
                  </a:lnTo>
                  <a:lnTo>
                    <a:pt x="875" y="668"/>
                  </a:lnTo>
                  <a:lnTo>
                    <a:pt x="893" y="670"/>
                  </a:lnTo>
                  <a:lnTo>
                    <a:pt x="910" y="679"/>
                  </a:lnTo>
                  <a:lnTo>
                    <a:pt x="915" y="690"/>
                  </a:lnTo>
                  <a:lnTo>
                    <a:pt x="921" y="705"/>
                  </a:lnTo>
                  <a:lnTo>
                    <a:pt x="925" y="721"/>
                  </a:lnTo>
                  <a:lnTo>
                    <a:pt x="947" y="718"/>
                  </a:lnTo>
                  <a:lnTo>
                    <a:pt x="980" y="712"/>
                  </a:lnTo>
                  <a:lnTo>
                    <a:pt x="1021" y="710"/>
                  </a:lnTo>
                  <a:lnTo>
                    <a:pt x="1061" y="705"/>
                  </a:lnTo>
                  <a:lnTo>
                    <a:pt x="1102" y="705"/>
                  </a:lnTo>
                  <a:lnTo>
                    <a:pt x="1137" y="705"/>
                  </a:lnTo>
                  <a:lnTo>
                    <a:pt x="1159" y="701"/>
                  </a:lnTo>
                  <a:lnTo>
                    <a:pt x="1167" y="701"/>
                  </a:lnTo>
                  <a:lnTo>
                    <a:pt x="1172" y="688"/>
                  </a:lnTo>
                  <a:lnTo>
                    <a:pt x="1180" y="675"/>
                  </a:lnTo>
                  <a:lnTo>
                    <a:pt x="1191" y="664"/>
                  </a:lnTo>
                  <a:lnTo>
                    <a:pt x="1204" y="653"/>
                  </a:lnTo>
                  <a:lnTo>
                    <a:pt x="1221" y="649"/>
                  </a:lnTo>
                  <a:lnTo>
                    <a:pt x="1237" y="649"/>
                  </a:lnTo>
                  <a:lnTo>
                    <a:pt x="1259" y="651"/>
                  </a:lnTo>
                  <a:lnTo>
                    <a:pt x="1282" y="658"/>
                  </a:lnTo>
                  <a:lnTo>
                    <a:pt x="1300" y="664"/>
                  </a:lnTo>
                  <a:lnTo>
                    <a:pt x="1322" y="670"/>
                  </a:lnTo>
                  <a:lnTo>
                    <a:pt x="1352" y="673"/>
                  </a:lnTo>
                  <a:lnTo>
                    <a:pt x="1387" y="673"/>
                  </a:lnTo>
                  <a:lnTo>
                    <a:pt x="1426" y="675"/>
                  </a:lnTo>
                  <a:lnTo>
                    <a:pt x="1465" y="675"/>
                  </a:lnTo>
                  <a:lnTo>
                    <a:pt x="1509" y="675"/>
                  </a:lnTo>
                  <a:lnTo>
                    <a:pt x="1552" y="675"/>
                  </a:lnTo>
                  <a:lnTo>
                    <a:pt x="1596" y="673"/>
                  </a:lnTo>
                  <a:lnTo>
                    <a:pt x="1637" y="670"/>
                  </a:lnTo>
                  <a:lnTo>
                    <a:pt x="1677" y="670"/>
                  </a:lnTo>
                  <a:lnTo>
                    <a:pt x="1713" y="668"/>
                  </a:lnTo>
                  <a:lnTo>
                    <a:pt x="1744" y="664"/>
                  </a:lnTo>
                  <a:lnTo>
                    <a:pt x="1772" y="662"/>
                  </a:lnTo>
                  <a:lnTo>
                    <a:pt x="1790" y="662"/>
                  </a:lnTo>
                  <a:lnTo>
                    <a:pt x="1801" y="658"/>
                  </a:lnTo>
                  <a:lnTo>
                    <a:pt x="1796" y="649"/>
                  </a:lnTo>
                  <a:lnTo>
                    <a:pt x="1783" y="620"/>
                  </a:lnTo>
                  <a:lnTo>
                    <a:pt x="1766" y="583"/>
                  </a:lnTo>
                  <a:lnTo>
                    <a:pt x="1761" y="558"/>
                  </a:lnTo>
                  <a:lnTo>
                    <a:pt x="1742" y="512"/>
                  </a:lnTo>
                  <a:lnTo>
                    <a:pt x="1709" y="442"/>
                  </a:lnTo>
                  <a:lnTo>
                    <a:pt x="1668" y="357"/>
                  </a:lnTo>
                  <a:lnTo>
                    <a:pt x="1626" y="262"/>
                  </a:lnTo>
                  <a:lnTo>
                    <a:pt x="1585" y="172"/>
                  </a:lnTo>
                  <a:lnTo>
                    <a:pt x="1552" y="94"/>
                  </a:lnTo>
                  <a:lnTo>
                    <a:pt x="1526" y="44"/>
                  </a:lnTo>
                  <a:lnTo>
                    <a:pt x="1517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2"/>
            <p:cNvSpPr>
              <a:spLocks/>
            </p:cNvSpPr>
            <p:nvPr/>
          </p:nvSpPr>
          <p:spPr bwMode="auto">
            <a:xfrm>
              <a:off x="2671" y="3474"/>
              <a:ext cx="876" cy="455"/>
            </a:xfrm>
            <a:custGeom>
              <a:avLst/>
              <a:gdLst>
                <a:gd name="T0" fmla="*/ 1 w 1751"/>
                <a:gd name="T1" fmla="*/ 0 h 911"/>
                <a:gd name="T2" fmla="*/ 1 w 1751"/>
                <a:gd name="T3" fmla="*/ 0 h 911"/>
                <a:gd name="T4" fmla="*/ 0 w 1751"/>
                <a:gd name="T5" fmla="*/ 0 h 911"/>
                <a:gd name="T6" fmla="*/ 1 w 1751"/>
                <a:gd name="T7" fmla="*/ 0 h 911"/>
                <a:gd name="T8" fmla="*/ 1 w 1751"/>
                <a:gd name="T9" fmla="*/ 0 h 911"/>
                <a:gd name="T10" fmla="*/ 1 w 1751"/>
                <a:gd name="T11" fmla="*/ 0 h 911"/>
                <a:gd name="T12" fmla="*/ 1 w 1751"/>
                <a:gd name="T13" fmla="*/ 0 h 911"/>
                <a:gd name="T14" fmla="*/ 1 w 1751"/>
                <a:gd name="T15" fmla="*/ 0 h 911"/>
                <a:gd name="T16" fmla="*/ 1 w 1751"/>
                <a:gd name="T17" fmla="*/ 0 h 911"/>
                <a:gd name="T18" fmla="*/ 1 w 1751"/>
                <a:gd name="T19" fmla="*/ 0 h 911"/>
                <a:gd name="T20" fmla="*/ 1 w 1751"/>
                <a:gd name="T21" fmla="*/ 0 h 911"/>
                <a:gd name="T22" fmla="*/ 1 w 1751"/>
                <a:gd name="T23" fmla="*/ 0 h 911"/>
                <a:gd name="T24" fmla="*/ 1 w 1751"/>
                <a:gd name="T25" fmla="*/ 0 h 911"/>
                <a:gd name="T26" fmla="*/ 1 w 1751"/>
                <a:gd name="T27" fmla="*/ 0 h 911"/>
                <a:gd name="T28" fmla="*/ 1 w 1751"/>
                <a:gd name="T29" fmla="*/ 0 h 911"/>
                <a:gd name="T30" fmla="*/ 1 w 1751"/>
                <a:gd name="T31" fmla="*/ 0 h 911"/>
                <a:gd name="T32" fmla="*/ 1 w 1751"/>
                <a:gd name="T33" fmla="*/ 0 h 911"/>
                <a:gd name="T34" fmla="*/ 1 w 1751"/>
                <a:gd name="T35" fmla="*/ 0 h 911"/>
                <a:gd name="T36" fmla="*/ 1 w 1751"/>
                <a:gd name="T37" fmla="*/ 0 h 911"/>
                <a:gd name="T38" fmla="*/ 1 w 1751"/>
                <a:gd name="T39" fmla="*/ 0 h 911"/>
                <a:gd name="T40" fmla="*/ 1 w 1751"/>
                <a:gd name="T41" fmla="*/ 0 h 911"/>
                <a:gd name="T42" fmla="*/ 1 w 1751"/>
                <a:gd name="T43" fmla="*/ 0 h 911"/>
                <a:gd name="T44" fmla="*/ 1 w 1751"/>
                <a:gd name="T45" fmla="*/ 0 h 911"/>
                <a:gd name="T46" fmla="*/ 2 w 1751"/>
                <a:gd name="T47" fmla="*/ 0 h 911"/>
                <a:gd name="T48" fmla="*/ 2 w 1751"/>
                <a:gd name="T49" fmla="*/ 0 h 911"/>
                <a:gd name="T50" fmla="*/ 2 w 1751"/>
                <a:gd name="T51" fmla="*/ 0 h 911"/>
                <a:gd name="T52" fmla="*/ 2 w 1751"/>
                <a:gd name="T53" fmla="*/ 0 h 911"/>
                <a:gd name="T54" fmla="*/ 2 w 1751"/>
                <a:gd name="T55" fmla="*/ 0 h 911"/>
                <a:gd name="T56" fmla="*/ 2 w 1751"/>
                <a:gd name="T57" fmla="*/ 0 h 911"/>
                <a:gd name="T58" fmla="*/ 2 w 1751"/>
                <a:gd name="T59" fmla="*/ 0 h 911"/>
                <a:gd name="T60" fmla="*/ 2 w 1751"/>
                <a:gd name="T61" fmla="*/ 0 h 911"/>
                <a:gd name="T62" fmla="*/ 2 w 1751"/>
                <a:gd name="T63" fmla="*/ 0 h 911"/>
                <a:gd name="T64" fmla="*/ 2 w 1751"/>
                <a:gd name="T65" fmla="*/ 0 h 911"/>
                <a:gd name="T66" fmla="*/ 2 w 1751"/>
                <a:gd name="T67" fmla="*/ 0 h 911"/>
                <a:gd name="T68" fmla="*/ 2 w 1751"/>
                <a:gd name="T69" fmla="*/ 0 h 911"/>
                <a:gd name="T70" fmla="*/ 2 w 1751"/>
                <a:gd name="T71" fmla="*/ 0 h 911"/>
                <a:gd name="T72" fmla="*/ 2 w 1751"/>
                <a:gd name="T73" fmla="*/ 0 h 911"/>
                <a:gd name="T74" fmla="*/ 2 w 1751"/>
                <a:gd name="T75" fmla="*/ 0 h 911"/>
                <a:gd name="T76" fmla="*/ 2 w 1751"/>
                <a:gd name="T77" fmla="*/ 0 h 911"/>
                <a:gd name="T78" fmla="*/ 2 w 1751"/>
                <a:gd name="T79" fmla="*/ 0 h 911"/>
                <a:gd name="T80" fmla="*/ 2 w 1751"/>
                <a:gd name="T81" fmla="*/ 0 h 911"/>
                <a:gd name="T82" fmla="*/ 2 w 1751"/>
                <a:gd name="T83" fmla="*/ 0 h 911"/>
                <a:gd name="T84" fmla="*/ 2 w 1751"/>
                <a:gd name="T85" fmla="*/ 0 h 911"/>
                <a:gd name="T86" fmla="*/ 2 w 1751"/>
                <a:gd name="T87" fmla="*/ 0 h 911"/>
                <a:gd name="T88" fmla="*/ 2 w 1751"/>
                <a:gd name="T89" fmla="*/ 0 h 911"/>
                <a:gd name="T90" fmla="*/ 2 w 1751"/>
                <a:gd name="T91" fmla="*/ 0 h 911"/>
                <a:gd name="T92" fmla="*/ 2 w 1751"/>
                <a:gd name="T93" fmla="*/ 0 h 911"/>
                <a:gd name="T94" fmla="*/ 2 w 1751"/>
                <a:gd name="T95" fmla="*/ 0 h 911"/>
                <a:gd name="T96" fmla="*/ 2 w 1751"/>
                <a:gd name="T97" fmla="*/ 0 h 911"/>
                <a:gd name="T98" fmla="*/ 1 w 1751"/>
                <a:gd name="T99" fmla="*/ 0 h 911"/>
                <a:gd name="T100" fmla="*/ 1 w 1751"/>
                <a:gd name="T101" fmla="*/ 0 h 911"/>
                <a:gd name="T102" fmla="*/ 1 w 1751"/>
                <a:gd name="T103" fmla="*/ 0 h 911"/>
                <a:gd name="T104" fmla="*/ 1 w 1751"/>
                <a:gd name="T105" fmla="*/ 0 h 911"/>
                <a:gd name="T106" fmla="*/ 1 w 1751"/>
                <a:gd name="T107" fmla="*/ 0 h 911"/>
                <a:gd name="T108" fmla="*/ 1 w 1751"/>
                <a:gd name="T109" fmla="*/ 0 h 911"/>
                <a:gd name="T110" fmla="*/ 1 w 1751"/>
                <a:gd name="T111" fmla="*/ 0 h 911"/>
                <a:gd name="T112" fmla="*/ 1 w 1751"/>
                <a:gd name="T113" fmla="*/ 0 h 911"/>
                <a:gd name="T114" fmla="*/ 1 w 1751"/>
                <a:gd name="T115" fmla="*/ 0 h 911"/>
                <a:gd name="T116" fmla="*/ 1 w 1751"/>
                <a:gd name="T117" fmla="*/ 0 h 911"/>
                <a:gd name="T118" fmla="*/ 1 w 1751"/>
                <a:gd name="T119" fmla="*/ 0 h 911"/>
                <a:gd name="T120" fmla="*/ 1 w 1751"/>
                <a:gd name="T121" fmla="*/ 0 h 911"/>
                <a:gd name="T122" fmla="*/ 1 w 1751"/>
                <a:gd name="T123" fmla="*/ 0 h 9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51" h="911">
                  <a:moveTo>
                    <a:pt x="75" y="69"/>
                  </a:moveTo>
                  <a:lnTo>
                    <a:pt x="75" y="69"/>
                  </a:lnTo>
                  <a:lnTo>
                    <a:pt x="55" y="102"/>
                  </a:lnTo>
                  <a:lnTo>
                    <a:pt x="38" y="126"/>
                  </a:lnTo>
                  <a:lnTo>
                    <a:pt x="20" y="145"/>
                  </a:lnTo>
                  <a:lnTo>
                    <a:pt x="0" y="158"/>
                  </a:lnTo>
                  <a:lnTo>
                    <a:pt x="14" y="204"/>
                  </a:lnTo>
                  <a:lnTo>
                    <a:pt x="44" y="298"/>
                  </a:lnTo>
                  <a:lnTo>
                    <a:pt x="79" y="422"/>
                  </a:lnTo>
                  <a:lnTo>
                    <a:pt x="123" y="557"/>
                  </a:lnTo>
                  <a:lnTo>
                    <a:pt x="160" y="687"/>
                  </a:lnTo>
                  <a:lnTo>
                    <a:pt x="197" y="804"/>
                  </a:lnTo>
                  <a:lnTo>
                    <a:pt x="223" y="885"/>
                  </a:lnTo>
                  <a:lnTo>
                    <a:pt x="231" y="911"/>
                  </a:lnTo>
                  <a:lnTo>
                    <a:pt x="249" y="911"/>
                  </a:lnTo>
                  <a:lnTo>
                    <a:pt x="271" y="909"/>
                  </a:lnTo>
                  <a:lnTo>
                    <a:pt x="296" y="907"/>
                  </a:lnTo>
                  <a:lnTo>
                    <a:pt x="331" y="903"/>
                  </a:lnTo>
                  <a:lnTo>
                    <a:pt x="366" y="896"/>
                  </a:lnTo>
                  <a:lnTo>
                    <a:pt x="403" y="892"/>
                  </a:lnTo>
                  <a:lnTo>
                    <a:pt x="445" y="885"/>
                  </a:lnTo>
                  <a:lnTo>
                    <a:pt x="486" y="879"/>
                  </a:lnTo>
                  <a:lnTo>
                    <a:pt x="527" y="870"/>
                  </a:lnTo>
                  <a:lnTo>
                    <a:pt x="567" y="861"/>
                  </a:lnTo>
                  <a:lnTo>
                    <a:pt x="606" y="852"/>
                  </a:lnTo>
                  <a:lnTo>
                    <a:pt x="643" y="844"/>
                  </a:lnTo>
                  <a:lnTo>
                    <a:pt x="677" y="833"/>
                  </a:lnTo>
                  <a:lnTo>
                    <a:pt x="706" y="822"/>
                  </a:lnTo>
                  <a:lnTo>
                    <a:pt x="730" y="811"/>
                  </a:lnTo>
                  <a:lnTo>
                    <a:pt x="749" y="804"/>
                  </a:lnTo>
                  <a:lnTo>
                    <a:pt x="778" y="789"/>
                  </a:lnTo>
                  <a:lnTo>
                    <a:pt x="806" y="780"/>
                  </a:lnTo>
                  <a:lnTo>
                    <a:pt x="825" y="778"/>
                  </a:lnTo>
                  <a:lnTo>
                    <a:pt x="843" y="780"/>
                  </a:lnTo>
                  <a:lnTo>
                    <a:pt x="860" y="789"/>
                  </a:lnTo>
                  <a:lnTo>
                    <a:pt x="865" y="800"/>
                  </a:lnTo>
                  <a:lnTo>
                    <a:pt x="871" y="815"/>
                  </a:lnTo>
                  <a:lnTo>
                    <a:pt x="875" y="831"/>
                  </a:lnTo>
                  <a:lnTo>
                    <a:pt x="897" y="828"/>
                  </a:lnTo>
                  <a:lnTo>
                    <a:pt x="930" y="822"/>
                  </a:lnTo>
                  <a:lnTo>
                    <a:pt x="971" y="820"/>
                  </a:lnTo>
                  <a:lnTo>
                    <a:pt x="1011" y="815"/>
                  </a:lnTo>
                  <a:lnTo>
                    <a:pt x="1052" y="815"/>
                  </a:lnTo>
                  <a:lnTo>
                    <a:pt x="1087" y="815"/>
                  </a:lnTo>
                  <a:lnTo>
                    <a:pt x="1109" y="811"/>
                  </a:lnTo>
                  <a:lnTo>
                    <a:pt x="1117" y="811"/>
                  </a:lnTo>
                  <a:lnTo>
                    <a:pt x="1122" y="798"/>
                  </a:lnTo>
                  <a:lnTo>
                    <a:pt x="1130" y="785"/>
                  </a:lnTo>
                  <a:lnTo>
                    <a:pt x="1141" y="774"/>
                  </a:lnTo>
                  <a:lnTo>
                    <a:pt x="1154" y="763"/>
                  </a:lnTo>
                  <a:lnTo>
                    <a:pt x="1171" y="759"/>
                  </a:lnTo>
                  <a:lnTo>
                    <a:pt x="1187" y="759"/>
                  </a:lnTo>
                  <a:lnTo>
                    <a:pt x="1209" y="761"/>
                  </a:lnTo>
                  <a:lnTo>
                    <a:pt x="1232" y="768"/>
                  </a:lnTo>
                  <a:lnTo>
                    <a:pt x="1250" y="774"/>
                  </a:lnTo>
                  <a:lnTo>
                    <a:pt x="1272" y="780"/>
                  </a:lnTo>
                  <a:lnTo>
                    <a:pt x="1302" y="783"/>
                  </a:lnTo>
                  <a:lnTo>
                    <a:pt x="1337" y="783"/>
                  </a:lnTo>
                  <a:lnTo>
                    <a:pt x="1376" y="785"/>
                  </a:lnTo>
                  <a:lnTo>
                    <a:pt x="1415" y="785"/>
                  </a:lnTo>
                  <a:lnTo>
                    <a:pt x="1459" y="785"/>
                  </a:lnTo>
                  <a:lnTo>
                    <a:pt x="1502" y="785"/>
                  </a:lnTo>
                  <a:lnTo>
                    <a:pt x="1546" y="783"/>
                  </a:lnTo>
                  <a:lnTo>
                    <a:pt x="1587" y="780"/>
                  </a:lnTo>
                  <a:lnTo>
                    <a:pt x="1627" y="780"/>
                  </a:lnTo>
                  <a:lnTo>
                    <a:pt x="1663" y="778"/>
                  </a:lnTo>
                  <a:lnTo>
                    <a:pt x="1694" y="774"/>
                  </a:lnTo>
                  <a:lnTo>
                    <a:pt x="1722" y="772"/>
                  </a:lnTo>
                  <a:lnTo>
                    <a:pt x="1740" y="772"/>
                  </a:lnTo>
                  <a:lnTo>
                    <a:pt x="1751" y="768"/>
                  </a:lnTo>
                  <a:lnTo>
                    <a:pt x="1746" y="759"/>
                  </a:lnTo>
                  <a:lnTo>
                    <a:pt x="1733" y="730"/>
                  </a:lnTo>
                  <a:lnTo>
                    <a:pt x="1716" y="693"/>
                  </a:lnTo>
                  <a:lnTo>
                    <a:pt x="1711" y="668"/>
                  </a:lnTo>
                  <a:lnTo>
                    <a:pt x="1688" y="620"/>
                  </a:lnTo>
                  <a:lnTo>
                    <a:pt x="1651" y="539"/>
                  </a:lnTo>
                  <a:lnTo>
                    <a:pt x="1605" y="437"/>
                  </a:lnTo>
                  <a:lnTo>
                    <a:pt x="1557" y="328"/>
                  </a:lnTo>
                  <a:lnTo>
                    <a:pt x="1507" y="223"/>
                  </a:lnTo>
                  <a:lnTo>
                    <a:pt x="1465" y="132"/>
                  </a:lnTo>
                  <a:lnTo>
                    <a:pt x="1437" y="67"/>
                  </a:lnTo>
                  <a:lnTo>
                    <a:pt x="1426" y="45"/>
                  </a:lnTo>
                  <a:lnTo>
                    <a:pt x="1393" y="52"/>
                  </a:lnTo>
                  <a:lnTo>
                    <a:pt x="1354" y="56"/>
                  </a:lnTo>
                  <a:lnTo>
                    <a:pt x="1311" y="56"/>
                  </a:lnTo>
                  <a:lnTo>
                    <a:pt x="1263" y="50"/>
                  </a:lnTo>
                  <a:lnTo>
                    <a:pt x="1217" y="45"/>
                  </a:lnTo>
                  <a:lnTo>
                    <a:pt x="1163" y="36"/>
                  </a:lnTo>
                  <a:lnTo>
                    <a:pt x="1111" y="25"/>
                  </a:lnTo>
                  <a:lnTo>
                    <a:pt x="1063" y="17"/>
                  </a:lnTo>
                  <a:lnTo>
                    <a:pt x="1010" y="8"/>
                  </a:lnTo>
                  <a:lnTo>
                    <a:pt x="961" y="2"/>
                  </a:lnTo>
                  <a:lnTo>
                    <a:pt x="917" y="0"/>
                  </a:lnTo>
                  <a:lnTo>
                    <a:pt x="875" y="0"/>
                  </a:lnTo>
                  <a:lnTo>
                    <a:pt x="841" y="6"/>
                  </a:lnTo>
                  <a:lnTo>
                    <a:pt x="812" y="13"/>
                  </a:lnTo>
                  <a:lnTo>
                    <a:pt x="786" y="30"/>
                  </a:lnTo>
                  <a:lnTo>
                    <a:pt x="773" y="52"/>
                  </a:lnTo>
                  <a:lnTo>
                    <a:pt x="727" y="34"/>
                  </a:lnTo>
                  <a:lnTo>
                    <a:pt x="682" y="19"/>
                  </a:lnTo>
                  <a:lnTo>
                    <a:pt x="640" y="13"/>
                  </a:lnTo>
                  <a:lnTo>
                    <a:pt x="597" y="12"/>
                  </a:lnTo>
                  <a:lnTo>
                    <a:pt x="556" y="17"/>
                  </a:lnTo>
                  <a:lnTo>
                    <a:pt x="516" y="25"/>
                  </a:lnTo>
                  <a:lnTo>
                    <a:pt x="477" y="34"/>
                  </a:lnTo>
                  <a:lnTo>
                    <a:pt x="440" y="45"/>
                  </a:lnTo>
                  <a:lnTo>
                    <a:pt x="397" y="58"/>
                  </a:lnTo>
                  <a:lnTo>
                    <a:pt x="357" y="69"/>
                  </a:lnTo>
                  <a:lnTo>
                    <a:pt x="316" y="84"/>
                  </a:lnTo>
                  <a:lnTo>
                    <a:pt x="271" y="89"/>
                  </a:lnTo>
                  <a:lnTo>
                    <a:pt x="225" y="95"/>
                  </a:lnTo>
                  <a:lnTo>
                    <a:pt x="179" y="91"/>
                  </a:lnTo>
                  <a:lnTo>
                    <a:pt x="129" y="87"/>
                  </a:lnTo>
                  <a:lnTo>
                    <a:pt x="75" y="6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3"/>
            <p:cNvSpPr>
              <a:spLocks/>
            </p:cNvSpPr>
            <p:nvPr/>
          </p:nvSpPr>
          <p:spPr bwMode="auto">
            <a:xfrm>
              <a:off x="2786" y="3867"/>
              <a:ext cx="46" cy="62"/>
            </a:xfrm>
            <a:custGeom>
              <a:avLst/>
              <a:gdLst>
                <a:gd name="T0" fmla="*/ 1 w 90"/>
                <a:gd name="T1" fmla="*/ 0 h 126"/>
                <a:gd name="T2" fmla="*/ 1 w 90"/>
                <a:gd name="T3" fmla="*/ 0 h 126"/>
                <a:gd name="T4" fmla="*/ 1 w 90"/>
                <a:gd name="T5" fmla="*/ 0 h 126"/>
                <a:gd name="T6" fmla="*/ 1 w 90"/>
                <a:gd name="T7" fmla="*/ 0 h 126"/>
                <a:gd name="T8" fmla="*/ 1 w 90"/>
                <a:gd name="T9" fmla="*/ 0 h 126"/>
                <a:gd name="T10" fmla="*/ 1 w 90"/>
                <a:gd name="T11" fmla="*/ 0 h 126"/>
                <a:gd name="T12" fmla="*/ 1 w 90"/>
                <a:gd name="T13" fmla="*/ 0 h 126"/>
                <a:gd name="T14" fmla="*/ 1 w 90"/>
                <a:gd name="T15" fmla="*/ 0 h 126"/>
                <a:gd name="T16" fmla="*/ 1 w 90"/>
                <a:gd name="T17" fmla="*/ 0 h 126"/>
                <a:gd name="T18" fmla="*/ 0 w 90"/>
                <a:gd name="T19" fmla="*/ 0 h 1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0" h="126">
                  <a:moveTo>
                    <a:pt x="90" y="0"/>
                  </a:moveTo>
                  <a:lnTo>
                    <a:pt x="90" y="0"/>
                  </a:lnTo>
                  <a:lnTo>
                    <a:pt x="79" y="19"/>
                  </a:lnTo>
                  <a:lnTo>
                    <a:pt x="68" y="35"/>
                  </a:lnTo>
                  <a:lnTo>
                    <a:pt x="57" y="57"/>
                  </a:lnTo>
                  <a:lnTo>
                    <a:pt x="44" y="76"/>
                  </a:lnTo>
                  <a:lnTo>
                    <a:pt x="35" y="94"/>
                  </a:lnTo>
                  <a:lnTo>
                    <a:pt x="24" y="107"/>
                  </a:lnTo>
                  <a:lnTo>
                    <a:pt x="11" y="118"/>
                  </a:lnTo>
                  <a:lnTo>
                    <a:pt x="0" y="12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4"/>
            <p:cNvSpPr>
              <a:spLocks/>
            </p:cNvSpPr>
            <p:nvPr/>
          </p:nvSpPr>
          <p:spPr bwMode="auto">
            <a:xfrm>
              <a:off x="3171" y="3850"/>
              <a:ext cx="2" cy="31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0 h 63"/>
                <a:gd name="T4" fmla="*/ 0 w 4"/>
                <a:gd name="T5" fmla="*/ 0 h 63"/>
                <a:gd name="T6" fmla="*/ 1 w 4"/>
                <a:gd name="T7" fmla="*/ 0 h 63"/>
                <a:gd name="T8" fmla="*/ 1 w 4"/>
                <a:gd name="T9" fmla="*/ 0 h 63"/>
                <a:gd name="T10" fmla="*/ 1 w 4"/>
                <a:gd name="T11" fmla="*/ 0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" h="63">
                  <a:moveTo>
                    <a:pt x="0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4" y="37"/>
                  </a:lnTo>
                  <a:lnTo>
                    <a:pt x="4" y="57"/>
                  </a:lnTo>
                  <a:lnTo>
                    <a:pt x="4" y="6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5"/>
            <p:cNvSpPr>
              <a:spLocks noChangeShapeType="1"/>
            </p:cNvSpPr>
            <p:nvPr/>
          </p:nvSpPr>
          <p:spPr bwMode="auto">
            <a:xfrm>
              <a:off x="3057" y="3500"/>
              <a:ext cx="111" cy="3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Shape 3"/>
          <p:cNvSpPr/>
          <p:nvPr/>
        </p:nvSpPr>
        <p:spPr>
          <a:xfrm>
            <a:off x="1282090" y="4233896"/>
            <a:ext cx="10062166" cy="6309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8847" tIns="54423" rIns="108847" bIns="54423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386" b="1" spc="-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/>
                <a:ea typeface="DejaVu Sans"/>
              </a:rPr>
              <a:t>HƯỚNG DẪN HỌC SINH CHUẨN BỊ BÀI Ở NHÀ</a:t>
            </a:r>
            <a:endParaRPr lang="en-US" sz="3386" spc="-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4739850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6750" y="533400"/>
            <a:ext cx="592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dirty="0" smtClean="0">
                <a:solidFill>
                  <a:srgbClr val="FFC000"/>
                </a:solidFill>
              </a:rPr>
              <a:t>III. Trạng thái của chất:</a:t>
            </a:r>
            <a:endParaRPr lang="vi-VN" sz="3600" b="1" dirty="0">
              <a:solidFill>
                <a:srgbClr val="FFC000"/>
              </a:solidFill>
            </a:endParaRPr>
          </a:p>
        </p:txBody>
      </p:sp>
      <p:pic>
        <p:nvPicPr>
          <p:cNvPr id="12296" name="Picture 54" descr="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5029200"/>
            <a:ext cx="1752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7000" y="134999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(Học sinh tự đọc thêm tại trang 24_Sgk)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8418" y="2105024"/>
            <a:ext cx="9220200" cy="42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54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523792" y="533400"/>
            <a:ext cx="5181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HƯỚNG DẪN VỀ NHÀ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981200"/>
            <a:ext cx="9906000" cy="2705100"/>
          </a:xfrm>
        </p:spPr>
        <p:txBody>
          <a:bodyPr/>
          <a:lstStyle/>
          <a:p>
            <a:r>
              <a:rPr lang="en-US" altLang="vi-VN" sz="3600" dirty="0" err="1" smtClean="0">
                <a:cs typeface="Times New Roman" panose="02020603050405020304" pitchFamily="18" charset="0"/>
              </a:rPr>
              <a:t>Hoàn</a:t>
            </a:r>
            <a:r>
              <a:rPr lang="en-US" altLang="vi-VN" sz="3600" dirty="0" smtClean="0"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cs typeface="Times New Roman" panose="02020603050405020304" pitchFamily="18" charset="0"/>
              </a:rPr>
              <a:t>thành</a:t>
            </a:r>
            <a:r>
              <a:rPr lang="en-US" altLang="vi-VN" sz="3600" dirty="0" smtClean="0">
                <a:cs typeface="Times New Roman" panose="02020603050405020304" pitchFamily="18" charset="0"/>
              </a:rPr>
              <a:t> bài tập 6_Trang 26.Sgk vào vở.</a:t>
            </a:r>
          </a:p>
          <a:p>
            <a:r>
              <a:rPr lang="nl-NL" altLang="vi-VN" sz="3600" dirty="0" smtClean="0"/>
              <a:t>Ôn tập lại các kiến thức đã học từ bài 1 đến bài 6.</a:t>
            </a:r>
          </a:p>
          <a:p>
            <a:r>
              <a:rPr lang="nl-NL" altLang="vi-VN" sz="3600" dirty="0" smtClean="0"/>
              <a:t>Chuẩn bị trước các bài tập trang 30-31 Sgk.</a:t>
            </a:r>
            <a:endParaRPr lang="en-US" altLang="vi-VN" sz="3600" dirty="0" smtClean="0"/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F43D168-13B1-48D2-82B3-CDE56EF10029}" type="slidenum">
              <a:rPr lang="en-US" altLang="en-US" sz="1400"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4908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/>
          <p:nvPr/>
        </p:nvSpPr>
        <p:spPr>
          <a:xfrm>
            <a:off x="10058400" y="609600"/>
            <a:ext cx="1825625" cy="50228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847" tIns="54423" rIns="108847" bIns="54423" anchor="ctr">
            <a:spAutoFit/>
          </a:bodyPr>
          <a:lstStyle/>
          <a:p>
            <a:pPr algn="ctr">
              <a:defRPr/>
            </a:pPr>
            <a:r>
              <a:rPr lang="en-US" sz="5321" spc="-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DejaVu Sans"/>
              </a:rPr>
              <a:t>Chúc các em luôn khỏe mạnh</a:t>
            </a:r>
            <a:endParaRPr lang="en-US" sz="5321" spc="-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pic>
        <p:nvPicPr>
          <p:cNvPr id="32771" name="Picture 4" descr="Thông điệp 5K của Bộ Y tế phòng, chống dịch Covid-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84138"/>
            <a:ext cx="10055225" cy="665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860656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2"/>
          <p:cNvSpPr/>
          <p:nvPr/>
        </p:nvSpPr>
        <p:spPr>
          <a:xfrm>
            <a:off x="4398963" y="2033588"/>
            <a:ext cx="858837" cy="7524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>
            <a:spAutoFit/>
          </a:bodyPr>
          <a:lstStyle/>
          <a:p>
            <a:pPr>
              <a:defRPr/>
            </a:pPr>
            <a:r>
              <a:rPr lang="en-US" sz="4354" spc="-1" dirty="0">
                <a:solidFill>
                  <a:srgbClr val="62CF51"/>
                </a:solidFill>
                <a:latin typeface="Noto Sans"/>
                <a:ea typeface="DejaVu Sans"/>
              </a:rPr>
              <a:t>01</a:t>
            </a:r>
            <a:endParaRPr lang="en-US" sz="4354" spc="-1" dirty="0"/>
          </a:p>
        </p:txBody>
      </p:sp>
      <p:sp>
        <p:nvSpPr>
          <p:cNvPr id="157" name="TextShape 2"/>
          <p:cNvSpPr/>
          <p:nvPr/>
        </p:nvSpPr>
        <p:spPr>
          <a:xfrm>
            <a:off x="5257800" y="1782763"/>
            <a:ext cx="4229100" cy="4508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>
            <a:spAutoFit/>
          </a:bodyPr>
          <a:lstStyle/>
          <a:p>
            <a:pPr>
              <a:defRPr/>
            </a:pPr>
            <a:r>
              <a:rPr lang="en-US" sz="2400" b="1" spc="-1" dirty="0" smtClean="0">
                <a:solidFill>
                  <a:srgbClr val="C9211E"/>
                </a:solidFill>
                <a:latin typeface="Times New Roman"/>
              </a:rPr>
              <a:t>PHÂN TỬ</a:t>
            </a:r>
            <a:endParaRPr lang="en-US" sz="2400" spc="-1" dirty="0"/>
          </a:p>
        </p:txBody>
      </p:sp>
      <p:sp>
        <p:nvSpPr>
          <p:cNvPr id="158" name="TextShape 2"/>
          <p:cNvSpPr/>
          <p:nvPr/>
        </p:nvSpPr>
        <p:spPr>
          <a:xfrm>
            <a:off x="5257800" y="2228850"/>
            <a:ext cx="3387725" cy="3333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>
            <a:spAutoFit/>
          </a:bodyPr>
          <a:lstStyle/>
          <a:p>
            <a:pPr>
              <a:defRPr/>
            </a:pPr>
            <a:r>
              <a:rPr lang="en-US" sz="1600" spc="-1" dirty="0" smtClean="0">
                <a:solidFill>
                  <a:srgbClr val="000000"/>
                </a:solidFill>
                <a:latin typeface="Times New Roman"/>
              </a:rPr>
              <a:t>Phân tử </a:t>
            </a:r>
            <a:r>
              <a:rPr lang="en-US" sz="1600" spc="-1" dirty="0">
                <a:solidFill>
                  <a:srgbClr val="000000"/>
                </a:solidFill>
                <a:latin typeface="Times New Roman"/>
              </a:rPr>
              <a:t>là gì</a:t>
            </a:r>
            <a:r>
              <a:rPr lang="en-US" sz="1600" spc="-1" dirty="0" smtClean="0">
                <a:solidFill>
                  <a:srgbClr val="000000"/>
                </a:solidFill>
                <a:latin typeface="Times New Roman"/>
              </a:rPr>
              <a:t>?</a:t>
            </a:r>
            <a:endParaRPr lang="en-US" sz="1600" spc="-1" dirty="0"/>
          </a:p>
        </p:txBody>
      </p:sp>
      <p:sp>
        <p:nvSpPr>
          <p:cNvPr id="159" name="TextShape 2"/>
          <p:cNvSpPr/>
          <p:nvPr/>
        </p:nvSpPr>
        <p:spPr>
          <a:xfrm>
            <a:off x="4378326" y="3619500"/>
            <a:ext cx="858837" cy="7524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>
            <a:spAutoFit/>
          </a:bodyPr>
          <a:lstStyle/>
          <a:p>
            <a:pPr>
              <a:defRPr/>
            </a:pPr>
            <a:r>
              <a:rPr lang="en-US" sz="4354" spc="-1" dirty="0">
                <a:solidFill>
                  <a:srgbClr val="62CF51"/>
                </a:solidFill>
                <a:latin typeface="Noto Sans"/>
                <a:ea typeface="DejaVu Sans"/>
              </a:rPr>
              <a:t>02</a:t>
            </a:r>
            <a:endParaRPr lang="en-US" sz="4354" spc="-1" dirty="0"/>
          </a:p>
        </p:txBody>
      </p:sp>
      <p:sp>
        <p:nvSpPr>
          <p:cNvPr id="161" name="TextShape 2"/>
          <p:cNvSpPr/>
          <p:nvPr/>
        </p:nvSpPr>
        <p:spPr>
          <a:xfrm>
            <a:off x="5257800" y="2581275"/>
            <a:ext cx="4229100" cy="3286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>
            <a:spAutoFit/>
          </a:bodyPr>
          <a:lstStyle/>
          <a:p>
            <a:pPr>
              <a:defRPr/>
            </a:pPr>
            <a:r>
              <a:rPr lang="en-US" sz="1600" spc="-1" dirty="0" smtClean="0">
                <a:solidFill>
                  <a:srgbClr val="000000"/>
                </a:solidFill>
                <a:latin typeface="Times New Roman"/>
              </a:rPr>
              <a:t>Xác định phân tử khối của một chất.</a:t>
            </a:r>
            <a:endParaRPr lang="en-US" sz="1600" spc="-1" dirty="0"/>
          </a:p>
        </p:txBody>
      </p:sp>
      <p:sp>
        <p:nvSpPr>
          <p:cNvPr id="163" name="TextShape 2"/>
          <p:cNvSpPr/>
          <p:nvPr/>
        </p:nvSpPr>
        <p:spPr>
          <a:xfrm>
            <a:off x="5237163" y="3543300"/>
            <a:ext cx="3830637" cy="4524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1638" tIns="40819" rIns="81638" bIns="40819">
            <a:spAutoFit/>
          </a:bodyPr>
          <a:lstStyle/>
          <a:p>
            <a:pPr>
              <a:defRPr/>
            </a:pPr>
            <a:r>
              <a:rPr lang="en-US" sz="2400" b="1" spc="-1" dirty="0" smtClean="0">
                <a:solidFill>
                  <a:srgbClr val="C9211E"/>
                </a:solidFill>
                <a:latin typeface="Times New Roman"/>
              </a:rPr>
              <a:t>TRẠNG THÁI CỦA CHẤT</a:t>
            </a:r>
            <a:endParaRPr lang="en-US" sz="2400" spc="-1" dirty="0"/>
          </a:p>
        </p:txBody>
      </p:sp>
      <p:sp>
        <p:nvSpPr>
          <p:cNvPr id="164" name="TextShape 2"/>
          <p:cNvSpPr/>
          <p:nvPr/>
        </p:nvSpPr>
        <p:spPr>
          <a:xfrm>
            <a:off x="5275263" y="4059528"/>
            <a:ext cx="3754437" cy="3286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1638" tIns="40819" rIns="81638" bIns="40819">
            <a:spAutoFit/>
          </a:bodyPr>
          <a:lstStyle/>
          <a:p>
            <a:pPr>
              <a:defRPr/>
            </a:pPr>
            <a:r>
              <a:rPr lang="en-US" sz="1600" spc="-1" dirty="0" smtClean="0">
                <a:solidFill>
                  <a:srgbClr val="000000"/>
                </a:solidFill>
                <a:latin typeface="Times New Roman"/>
              </a:rPr>
              <a:t>Xác định trạng thái của chất.</a:t>
            </a:r>
            <a:endParaRPr lang="en-US" sz="1600" spc="-1" dirty="0"/>
          </a:p>
        </p:txBody>
      </p:sp>
      <p:sp>
        <p:nvSpPr>
          <p:cNvPr id="168" name="TextShape 2"/>
          <p:cNvSpPr/>
          <p:nvPr/>
        </p:nvSpPr>
        <p:spPr>
          <a:xfrm>
            <a:off x="4438650" y="592138"/>
            <a:ext cx="3790950" cy="5572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>
            <a:spAutoFit/>
          </a:bodyPr>
          <a:lstStyle/>
          <a:p>
            <a:pPr>
              <a:defRPr/>
            </a:pPr>
            <a:r>
              <a:rPr lang="en-US" sz="3084" b="1" spc="-1" dirty="0">
                <a:solidFill>
                  <a:srgbClr val="0393E4"/>
                </a:solidFill>
                <a:latin typeface="Times New Roman"/>
                <a:ea typeface="DejaVu Sans"/>
              </a:rPr>
              <a:t>NỘI DUNG CHÍNH</a:t>
            </a:r>
            <a:endParaRPr lang="en-US" sz="3084" spc="-1" dirty="0"/>
          </a:p>
        </p:txBody>
      </p:sp>
      <p:pic>
        <p:nvPicPr>
          <p:cNvPr id="8203" name="Picture 1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8" y="601663"/>
            <a:ext cx="2667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81903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1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6200" y="1885977"/>
            <a:ext cx="3581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accent2"/>
                </a:solidFill>
              </a:rPr>
              <a:t>      1. </a:t>
            </a:r>
            <a:r>
              <a:rPr lang="en-US" sz="3200" dirty="0" err="1">
                <a:solidFill>
                  <a:schemeClr val="accent2"/>
                </a:solidFill>
              </a:rPr>
              <a:t>Định</a:t>
            </a:r>
            <a:r>
              <a:rPr lang="en-US" sz="3200" dirty="0">
                <a:solidFill>
                  <a:schemeClr val="accent2"/>
                </a:solidFill>
              </a:rPr>
              <a:t> </a:t>
            </a:r>
            <a:r>
              <a:rPr lang="en-US" sz="3200" dirty="0" err="1">
                <a:solidFill>
                  <a:schemeClr val="accent2"/>
                </a:solidFill>
              </a:rPr>
              <a:t>nghĩa</a:t>
            </a:r>
            <a:r>
              <a:rPr lang="en-US" sz="3200" dirty="0">
                <a:solidFill>
                  <a:schemeClr val="accent2"/>
                </a:solidFill>
              </a:rPr>
              <a:t>: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0" y="3830917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Hidro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216200"/>
            <a:ext cx="4967065" cy="3382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F1A4A7-95AF-4D46-9525-E65B07FFC5B8}"/>
              </a:ext>
            </a:extLst>
          </p:cNvPr>
          <p:cNvSpPr txBox="1"/>
          <p:nvPr/>
        </p:nvSpPr>
        <p:spPr>
          <a:xfrm>
            <a:off x="1295400" y="2631425"/>
            <a:ext cx="1442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Ví dụ:</a:t>
            </a:r>
          </a:p>
        </p:txBody>
      </p:sp>
      <p:sp>
        <p:nvSpPr>
          <p:cNvPr id="11" name="WordArt 35"/>
          <p:cNvSpPr>
            <a:spLocks noChangeArrowheads="1" noChangeShapeType="1" noTextEdit="1"/>
          </p:cNvSpPr>
          <p:nvPr/>
        </p:nvSpPr>
        <p:spPr bwMode="auto">
          <a:xfrm>
            <a:off x="3352800" y="225554"/>
            <a:ext cx="708025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effectLst>
                  <a:outerShdw blurRad="38100" dist="19049" dir="2700000" algn="tl" rotWithShape="0">
                    <a:schemeClr val="tx1">
                      <a:alpha val="39999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Đơn chất _ hợp chất _ phân tử. (tiết </a:t>
            </a:r>
            <a:r>
              <a:rPr lang="vi-VN" sz="3600" kern="10" dirty="0" smtClean="0">
                <a:effectLst>
                  <a:outerShdw blurRad="38100" dist="19049" dir="2700000" algn="tl" rotWithShape="0">
                    <a:schemeClr val="tx1">
                      <a:alpha val="39999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vi-VN" sz="3600" kern="10" dirty="0">
              <a:effectLst>
                <a:outerShdw blurRad="38100" dist="19049" dir="2700000" algn="tl" rotWithShape="0">
                  <a:schemeClr val="tx1">
                    <a:alpha val="39999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36"/>
          <p:cNvSpPr>
            <a:spLocks noChangeArrowheads="1" noChangeShapeType="1" noTextEdit="1"/>
          </p:cNvSpPr>
          <p:nvPr/>
        </p:nvSpPr>
        <p:spPr bwMode="auto">
          <a:xfrm>
            <a:off x="1365250" y="509717"/>
            <a:ext cx="144780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effectLst>
                  <a:outerShdw blurRad="38100" dist="19049" dir="2700000" algn="tl" rotWithShape="0">
                    <a:schemeClr val="tx1">
                      <a:alpha val="39999"/>
                    </a:schemeClr>
                  </a:outerShdw>
                </a:effectLst>
                <a:latin typeface="VNgeometric Slabserif Extra"/>
              </a:rPr>
              <a:t>Bài 6:</a:t>
            </a:r>
          </a:p>
        </p:txBody>
      </p: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-76200" y="1194473"/>
            <a:ext cx="363378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 smtClean="0">
                <a:solidFill>
                  <a:srgbClr val="FFC000"/>
                </a:solidFill>
                <a:latin typeface="Arial" panose="020B0604020202020204" pitchFamily="34" charset="0"/>
              </a:rPr>
              <a:t>II. Phân tử:</a:t>
            </a:r>
            <a:endParaRPr lang="en-US" altLang="en-US" sz="3600" dirty="0">
              <a:solidFill>
                <a:srgbClr val="FFC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592920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76201"/>
            <a:ext cx="5105400" cy="35478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06574"/>
            <a:ext cx="5105400" cy="2858019"/>
          </a:xfrm>
          <a:prstGeom prst="rect">
            <a:avLst/>
          </a:prstGeom>
        </p:spPr>
      </p:pic>
      <p:pic>
        <p:nvPicPr>
          <p:cNvPr id="6" name="Picture 5" descr="Cu-s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84" y="3791527"/>
            <a:ext cx="3809916" cy="305633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515" y="5150676"/>
            <a:ext cx="198136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5624" y="1676400"/>
            <a:ext cx="2002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Khí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Oxygen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4452" y="3039238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Khí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Carbon dioxide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0B9BE9-7EE0-427B-BBD4-2987096D3B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617" y="3791527"/>
            <a:ext cx="4780669" cy="299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52400"/>
            <a:ext cx="7886700" cy="704850"/>
          </a:xfrm>
        </p:spPr>
        <p:txBody>
          <a:bodyPr>
            <a:noAutofit/>
          </a:bodyPr>
          <a:lstStyle/>
          <a:p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938" y="952500"/>
            <a:ext cx="11125200" cy="457200"/>
          </a:xfrm>
        </p:spPr>
        <p:txBody>
          <a:bodyPr>
            <a:noAutofit/>
          </a:bodyPr>
          <a:lstStyle/>
          <a:p>
            <a:r>
              <a:rPr lang="en-US" sz="3200" dirty="0"/>
              <a:t>Hoạt động 4</a:t>
            </a:r>
            <a:r>
              <a:rPr lang="en-US" sz="3200" dirty="0" smtClean="0"/>
              <a:t>: Quan sát hình ảnh và hoàn thành bảng sau: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4457663"/>
              </p:ext>
            </p:extLst>
          </p:nvPr>
        </p:nvGraphicFramePr>
        <p:xfrm>
          <a:off x="941738" y="1600200"/>
          <a:ext cx="10515600" cy="49530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31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9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/>
                        <a:t>Chất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/>
                        <a:t>Hạt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hợp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thành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gồm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Oxygen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…………..........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………………………………..................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Carbon dioxide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…………………….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liên kết với 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8132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58" y="262008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600" y="4848679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4067" y="4848680"/>
            <a:ext cx="37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khúc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2658" y="5486400"/>
            <a:ext cx="1059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448198"/>
            <a:ext cx="8763000" cy="3285981"/>
          </a:xfrm>
        </p:spPr>
      </p:pic>
    </p:spTree>
    <p:extLst>
      <p:ext uri="{BB962C8B-B14F-4D97-AF65-F5344CB8AC3E}">
        <p14:creationId xmlns:p14="http://schemas.microsoft.com/office/powerpoint/2010/main" val="281965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00050" y="228600"/>
            <a:ext cx="2876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dirty="0">
                <a:solidFill>
                  <a:srgbClr val="FFC000"/>
                </a:solidFill>
              </a:rPr>
              <a:t>II. Phân </a:t>
            </a:r>
            <a:r>
              <a:rPr lang="en-US" sz="3600" b="1" dirty="0" smtClean="0">
                <a:solidFill>
                  <a:srgbClr val="FFC000"/>
                </a:solidFill>
              </a:rPr>
              <a:t>tử: </a:t>
            </a:r>
            <a:endParaRPr lang="vi-VN" sz="3600" b="1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870313"/>
            <a:ext cx="2895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endParaRPr lang="vi-VN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19200" y="1454513"/>
            <a:ext cx="103251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diện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đầy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2296" name="Picture 54" descr="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5029200"/>
            <a:ext cx="1752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469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3400" y="302128"/>
            <a:ext cx="2900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Phân </a:t>
            </a:r>
            <a:r>
              <a:rPr lang="en-US" sz="36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tử:</a:t>
            </a:r>
            <a:endParaRPr lang="vi-VN" sz="36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4400" y="948459"/>
            <a:ext cx="41195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1592481"/>
            <a:ext cx="10820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cacbon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Phân tử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Hydrogen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gồm 2 nguyên tử H nên: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 tử 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khối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của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khí 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Hidro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là: </a:t>
            </a:r>
          </a:p>
          <a:p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1.2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 (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đvC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2296" name="Picture 54" descr="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5181600"/>
            <a:ext cx="1752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21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50388"/>
            <a:ext cx="7239000" cy="96043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272150"/>
              </p:ext>
            </p:extLst>
          </p:nvPr>
        </p:nvGraphicFramePr>
        <p:xfrm>
          <a:off x="533400" y="1010826"/>
          <a:ext cx="11125200" cy="5486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khối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Hydrogen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 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= 2 (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đvC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Ozone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 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carbon dioxide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 C, 2O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12.1 + 16.2 = 44 (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đvC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Muối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Cồn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 C, 6H, 1 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7800" y="5181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66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432</Words>
  <Application>Microsoft Office PowerPoint</Application>
  <PresentationFormat>Widescreen</PresentationFormat>
  <Paragraphs>74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DejaVu Sans</vt:lpstr>
      <vt:lpstr>Noto Sans</vt:lpstr>
      <vt:lpstr>Times New Roman</vt:lpstr>
      <vt:lpstr>VNgeometric Slabserif Extra</vt:lpstr>
      <vt:lpstr>Office Theme</vt:lpstr>
      <vt:lpstr>PowerPoint Presentation</vt:lpstr>
      <vt:lpstr>PowerPoint Presentation</vt:lpstr>
      <vt:lpstr>PowerPoint Presentation</vt:lpstr>
      <vt:lpstr>PowerPoint Presentation</vt:lpstr>
      <vt:lpstr>Hoạt động nhóm</vt:lpstr>
      <vt:lpstr>Các hạt hợp thành của một chất thì đồng nhất như nhau về thành phần và hình dạng.</vt:lpstr>
      <vt:lpstr>PowerPoint Presentation</vt:lpstr>
      <vt:lpstr>PowerPoint Presentation</vt:lpstr>
      <vt:lpstr>Hoàn thành bảng sau:</vt:lpstr>
      <vt:lpstr>PowerPoint Presentation</vt:lpstr>
      <vt:lpstr>HƯỚNG DẪN VỀ NHÀ</vt:lpstr>
      <vt:lpstr>PowerPoint Presentation</vt:lpstr>
    </vt:vector>
  </TitlesOfParts>
  <Company>minhtuan6990@gmail.com / 01686898975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MyPC</cp:lastModifiedBy>
  <cp:revision>36</cp:revision>
  <dcterms:created xsi:type="dcterms:W3CDTF">2019-09-15T17:03:05Z</dcterms:created>
  <dcterms:modified xsi:type="dcterms:W3CDTF">2021-09-03T03:16:52Z</dcterms:modified>
</cp:coreProperties>
</file>